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60" r:id="rId4"/>
    <p:sldId id="257" r:id="rId5"/>
    <p:sldId id="259" r:id="rId6"/>
    <p:sldId id="266" r:id="rId7"/>
    <p:sldId id="261" r:id="rId8"/>
    <p:sldId id="265" r:id="rId9"/>
    <p:sldId id="262" r:id="rId10"/>
    <p:sldId id="263" r:id="rId11"/>
    <p:sldId id="264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4"/>
  </p:normalViewPr>
  <p:slideViewPr>
    <p:cSldViewPr snapToGrid="0">
      <p:cViewPr varScale="1">
        <p:scale>
          <a:sx n="104" d="100"/>
          <a:sy n="104" d="100"/>
        </p:scale>
        <p:origin x="23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7T10:57:29.30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0 151 16383,'94'-9'0,"0"-1"0,0 1 0,0 0 0,0 0 0,0-1 0,0 1 0,0 0 0,0 0 0,3-1 0,-1 0 0,1 1 0,0-1 0,-1 1 0,1-1 0,-1 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7T11:00:10.239"/>
    </inkml:context>
    <inkml:brush xml:id="br0">
      <inkml:brushProperty name="width" value="0.2" units="cm"/>
      <inkml:brushProperty name="height" value="0.2" units="cm"/>
      <inkml:brushProperty name="color" value="#FF40FF"/>
    </inkml:brush>
  </inkml:definitions>
  <inkml:trace contextRef="#ctx0" brushRef="#br0">227 1 24575,'-5'14'0,"2"0"0,0-4 0,-1 2 0,2 2 0,-4 0 0,4 0 0,-5 5 0,2 1 0,-1 5 0,-2 5 0,2 1 0,-1-1 0,1 0 0,3-2 0,-1-1 0,0 0 0,0 3 0,-2 4 0,1 6 0,-2 5 0,0 16 0,3-12 0,-2 4 0,5-19 0,-1-7 0,1-6 0,1-1 0,-2-2 0,1 1 0,0 1 0,0-2 0,-1 5 0,2-5 0,-4 4 0,0-1 0,2-3 0,-3 4 0,5-7 0,-3 6 0,1-6 0,0 6 0,-1-7 0,1 1 0,0-3 0,0-1 0,2-2 0,0 1 0,0-3 0,-1 2 0,0 0 0,-2 0 0,3 2 0,-1-4 0,-1 3 0,2-5 0,-2 0 0,2 1 0,0 0 0,0 2 0,0 0 0,0-1 0,-1 3 0,0-1 0,0 1 0,1 0 0,0 0 0,0-1 0,0-3 0,0-1 0,-2 4 0,2 2 0,-1 5 0,-1 0 0,2-2 0,-2 1 0,2-3 0,0-2 0,0-4 0,-1-2 0,-4-1 0,-12 11 0,10-9 0,-7 8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7T11:00:11.837"/>
    </inkml:context>
    <inkml:brush xml:id="br0">
      <inkml:brushProperty name="width" value="0.2" units="cm"/>
      <inkml:brushProperty name="height" value="0.2" units="cm"/>
      <inkml:brushProperty name="color" value="#FF40FF"/>
    </inkml:brush>
  </inkml:definitions>
  <inkml:trace contextRef="#ctx0" brushRef="#br0">70 18 24575,'-9'11'0,"2"-4"0,5-4 0,5 2 0,-1-1 0,6 1 0,-4-3 0,2-2 0,-1 0 0,4-2 0,-4 2 0,2-2 0,-4-1 0,0 0 0,1-4 0,-2-1 0,-1-1 0,-1 1 0,0 1 0,-1 3 0,-6 3 0,0 2 0,-5 3 0,2 0 0,3 2 0,1-2 0,2 2 0,-1-2 0,2 2 0,-1-2 0,1 1 0,3-1 0,-3 2 0,3-1 0,-19-7 0,14 2 0,-13-5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7T11:00:24.403"/>
    </inkml:context>
    <inkml:brush xml:id="br0">
      <inkml:brushProperty name="width" value="0.2" units="cm"/>
      <inkml:brushProperty name="height" value="0.2" units="cm"/>
      <inkml:brushProperty name="color" value="#FF40FF"/>
    </inkml:brush>
  </inkml:definitions>
  <inkml:trace contextRef="#ctx0" brushRef="#br0">405 289 24575,'-4'-16'0,"3"0"0,-4 4 0,4 0 0,-3 2 0,4 2 0,-2 3 0,1 0 0,-4 0 0,2 1 0,-4 0 0,4 0 0,-4-1 0,-2 0 0,-4-3 0,-6-3 0,-6-3 0,2 1 0,-2 0 0,6 5 0,1 0 0,-2 4 0,-6-1 0,-2-1 0,-6 0 0,1-3 0,7 2 0,4 2 0,11 1 0,4 3 0,4-2 0,4-14 0,1 6 0,2-7 0,-3 12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7T11:00:26.366"/>
    </inkml:context>
    <inkml:brush xml:id="br0">
      <inkml:brushProperty name="width" value="0.2" units="cm"/>
      <inkml:brushProperty name="height" value="0.2" units="cm"/>
      <inkml:brushProperty name="color" value="#FF40FF"/>
    </inkml:brush>
  </inkml:definitions>
  <inkml:trace contextRef="#ctx0" brushRef="#br0">0 190 24575,'12'-17'0,"1"0"0,-1 5 0,3-1 0,-2 1 0,3 0 0,0 0 0,0 2 0,1 1 0,-4 1 0,-1 3 0,-4 0 0,2 3 0,-3-1 0,3 1 0,0 0 0,0-2 0,2 1 0,-3-3 0,5 2 0,0-2 0,3 1 0,1-1 0,-6 1 0,-9 1 0,-3-2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7T11:00:48.816"/>
    </inkml:context>
    <inkml:brush xml:id="br0">
      <inkml:brushProperty name="width" value="0.2" units="cm"/>
      <inkml:brushProperty name="height" value="0.2" units="cm"/>
      <inkml:brushProperty name="color" value="#FF40FF"/>
    </inkml:brush>
  </inkml:definitions>
  <inkml:trace contextRef="#ctx0" brushRef="#br0">0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7T10:59:41.427"/>
    </inkml:context>
    <inkml:brush xml:id="br0">
      <inkml:brushProperty name="width" value="0.2" units="cm"/>
      <inkml:brushProperty name="height" value="0.2" units="cm"/>
      <inkml:brushProperty name="color" value="#FF40FF"/>
    </inkml:brush>
  </inkml:definitions>
  <inkml:trace contextRef="#ctx0" brushRef="#br0">0 729 24575,'15'0'0,"-4"-2"0,-6 2 0,-2-2 0,3 1 0,0-1 0,2 0 0,0-1 0,-1 3 0,5-3 0,-3 1 0,2 0 0,-1-1 0,0 1 0,-1-1 0,-1 1 0,-1-1 0,1 3 0,1-2 0,2 1 0,3-1 0,-1-2 0,2 2 0,5-1 0,-2 1 0,9-2 0,-2-1 0,5 2 0,-2-2 0,2 3 0,-8-2 0,0 2 0,-7-1 0,-1 3 0,-3-2 0,1 1 0,1-1 0,4-1 0,-1-1 0,1 2 0,-2-1 0,-1 1 0,1-1 0,-5 1 0,0-1 0,0 1 0,2 0 0,3-1 0,0 2 0,2-3 0,-4 1 0,2-1 0,-1 0 0,-1 1 0,2-3 0,0 4 0,1-3 0,-3 2 0,-1 1 0,-4-1 0,2 1 0,-1-1 0,1-2 0,0 1 0,1-1 0,0 2 0,0 1 0,-2-1 0,1 3 0,-3-3 0,4 1 0,-1-1 0,2-1 0,3 1 0,-1-3 0,4 1 0,0-2 0,-1 1 0,-4 0 0,2 0 0,-6 0 0,5 4 0,-6-4 0,2 4 0,-2-3 0,2 1 0,0 1 0,2 0 0,-2-2 0,2 1 0,1-2 0,2 0 0,2-2 0,0 3 0,2-5 0,0 4 0,7-3 0,-3 0 0,2 0 0,-5 0 0,-4 1 0,3 1 0,-7 0 0,4 0 0,-5 2 0,3-1 0,0 1 0,1-2 0,0 2 0,0-3 0,-1 4 0,-2-4 0,2 4 0,0-2 0,5 0 0,-5 1 0,6-1 0,-4-1 0,41-14 0,-19 4 0,31-10 0,-26 11 0,-2-1 0,0 3 0,-4 1 0,-2 1 0,-3 4 0,-7 0 0,-1 3 0,-3 1 0,6 0 0,-5-1 0,8 1 0,-10-1 0,3 2 0,-4 0 0,2 1 0,3-1 0,-2-1 0,0 1 0,-3-2 0,0 1 0,-2-1 0,4 3 0,-2-1 0,5 3 0,0-4 0,6 4 0,-2-4 0,5 2 0,-5 0 0,2 0 0,-2 0 0,-1 0 0,-4-2 0,-2 2 0,-6 1 0,0-1 0,-1 0 0,-2 1 0,-1-2 0,-4 2 0,-3 0 0,-20-1 0,6 2 0,-12-2 0,14 1 0,-2 1 0,0-3 0,-2 1 0,-5-3 0,9 2 0,-2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7T10:59:45.005"/>
    </inkml:context>
    <inkml:brush xml:id="br0">
      <inkml:brushProperty name="width" value="0.2" units="cm"/>
      <inkml:brushProperty name="height" value="0.2" units="cm"/>
      <inkml:brushProperty name="color" value="#FF40FF"/>
    </inkml:brush>
  </inkml:definitions>
  <inkml:trace contextRef="#ctx0" brushRef="#br0">0 18 24575,'15'-2'0,"-3"0"0,-8 1 0,0 0 0,3 0 0,0-1 0,2 2 0,0-1 0,2 1 0,8 0 0,0-2 0,5 0 0,2 0 0,8 1 0,6 1 0,6 0 0,0 0 0,-9 0 0,-6 0 0,-9 1 0,-8-1 0,-1 2 0,0-1 0,2 1 0,5 2 0,4-1 0,3 1 0,9 3 0,4-3 0,4 3 0,-10-3 0,-10-2 0,-9 0 0,-6-2 0,2 2 0,-1-2 0,5 1 0,3 1 0,-4-2 0,1 2 0,-3-1 0,-2 1 0,0 0 0,0 1 0,-2-2 0,4 2 0,1-2 0,1 3 0,1-1 0,-2 0 0,2 1 0,3-1 0,1 1 0,5-1 0,-2 1 0,7 0 0,-1 0 0,0 0 0,-5-2 0,-10 0 0,-4-2 0,-5 1 0,4-1 0,-4 2 0,4-2 0,-5 1 0,4 0 0,-11 8 0,5-4 0,-11 6 0,6-2 0,-4 2 0,1 2 0,-1 2 0,-1-1 0,2-2 0,-1-1 0,4-2 0,-3-2 0,1 4 0,-2-4 0,1 5 0,-1-2 0,-1 0 0,1 0 0,-2 0 0,4 0 0,-3 0 0,2 0 0,-3 2 0,0 0 0,-2 1 0,2 1 0,-2-1 0,0 2 0,0 1 0,-4 4 0,-2 1 0,1 3 0,-2-1 0,3-4 0,3-1 0,4-8 0,3 0 0,0-3 0,1 0 0,-3 2 0,-1 2 0,-3 4 0,0-1 0,-4 6 0,2-7 0,-1 4 0,5-6 0,2-1 0,2-2 0,0-1 0,2-2 0,-1 1 0,2-2 0,0 1 0,-1 0 0,-2 0 0,-1 2 0,-5 4 0,2 0 0,-4 1 0,5 0 0,0-7 0,3 2 0,1-4 0,2 0 0,-2 2 0,2-1 0,-2 2 0,1-2 0,1-1 0,0-1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7T10:59:51.688"/>
    </inkml:context>
    <inkml:brush xml:id="br0">
      <inkml:brushProperty name="width" value="0.2" units="cm"/>
      <inkml:brushProperty name="height" value="0.2" units="cm"/>
      <inkml:brushProperty name="color" value="#FF40FF"/>
    </inkml:brush>
  </inkml:definitions>
  <inkml:trace contextRef="#ctx0" brushRef="#br0">2437 294 24575,'-13'0'0,"1"0"0,7 1 0,-1-1 0,-1 2 0,1-1 0,-4 0 0,2 2 0,-4-1 0,0 0 0,0 1 0,1-3 0,1 3 0,-1-3 0,1 3 0,0-2 0,0 2 0,-1-3 0,-3 3 0,-3-1 0,0 0 0,-1 1 0,4-1 0,2 0 0,0 1 0,-1-3 0,2 3 0,-3-1 0,2 0 0,-3 1 0,2-2 0,-1 3 0,0-2 0,1-1 0,-1 1 0,3 0 0,-1 1 0,2-1 0,-3 1 0,1-3 0,-3 3 0,2-1 0,0 0 0,3-1 0,2-1 0,-1 2 0,4-2 0,-3 2 0,3-2 0,-5 0 0,2 1 0,-4 0 0,0 2 0,-1-2 0,1 1 0,-1 1 0,1-1 0,-2 0 0,2 1 0,1-3 0,2 3 0,-1-1 0,2 0 0,-2 1 0,0-1 0,0 0 0,-2 1 0,3-3 0,-2 3 0,2-1 0,1 0 0,-1 1 0,3-1 0,-4 1 0,0 0 0,-4 1 0,2-1 0,-1 1 0,3-1 0,-3 0 0,1 2 0,-2 0 0,-3 1 0,2 0 0,-4 1 0,0 0 0,-3 0 0,0 0 0,-4-1 0,1-1 0,-5 1 0,-1 0 0,0-1 0,1 2 0,3-1 0,4 0 0,-5 0 0,7-1 0,-6 1 0,6-1 0,2 0 0,0-1 0,0-1 0,2 1 0,-2 0 0,1-1 0,0 3 0,-5-4 0,3 6 0,-4-2 0,3 5 0,3-4 0,0 1 0,3-3 0,-1 2 0,1-3 0,2 2 0,-2-2 0,-2 1 0,1-1 0,-2 2 0,0-1 0,3 0 0,-4-2 0,7 1 0,-3-1 0,0 2 0,-3-1 0,-6 3 0,2-2 0,-1 3 0,3-3 0,3 0 0,4 0 0,1-1 0,2 1 0,-2-2 0,0 0 0,-1 1 0,1 1 0,1-2 0,-1 1 0,2 0 0,-2-2 0,2 2 0,-2 0 0,-3 0 0,1 4 0,-5-3 0,7 2 0,-1-5 0,3 3 0,1-1 0,3-1 0,1-1 0,0 1 0,0-1 0,-1-1 0,2 2 0,-1-2 0,-2 2 0,0-3 0,0 2 0,-1-1 0,0 1 0,-4 1 0,0 2 0,0-1 0,1 1 0,-1-2 0,0 1 0,-1-3 0,4 2 0,1-2 0,4 2 0,0-3 0,-1 3 0,0-1 0,-2 0 0,2 1 0,-1-3 0,0 3 0,1-2 0,0 2 0,-2-2 0,2 4 0,-2-1 0,4-1 0,14-15 0,-6 6 0,14-13 0,-12 11 0,0-2 0,-1 0 0,3-2 0,-1 2 0,1-3 0,-1 2 0,-1 0 0,1 1 0,0-1 0,2 0 0,1-1 0,0-3 0,2-1 0,-1 2 0,1 0 0,0 1 0,-1 0 0,1-2 0,-3 2 0,4-3 0,-4 1 0,4-3 0,1 0 0,-1 0 0,5 1 0,-5 0 0,0 3 0,2-4 0,-3 4 0,3-4 0,3-1 0,19-13 0,3 0 0,20-18 0,-6 7 0,4-5 0,-6 1 0,-6 10 0,-7-1 0,-6 9 0,-6 3 0,-6 6 0,-9 8 0,-5 4 0,-3 5 0,-1 1 0,-20 4 0,5 1 0,-18 4 0,6 4 0,-7 0 0,-15 10 0,-19 3 0,14-2 0,2 0 0,-6 1 0,-6 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7T10:59:53.613"/>
    </inkml:context>
    <inkml:brush xml:id="br0">
      <inkml:brushProperty name="width" value="0.2" units="cm"/>
      <inkml:brushProperty name="height" value="0.2" units="cm"/>
      <inkml:brushProperty name="color" value="#FF40FF"/>
    </inkml:brush>
  </inkml:definitions>
  <inkml:trace contextRef="#ctx0" brushRef="#br0">0 0 24575,'34'8'0,"0"-1"0,-6-1 0,-3-2 0,-3 2 0,-9-3 0,0 0 0,1 1 0,11 0 0,0 1 0,2-1 0,0 2 0,0 0 0,4 0 0,5 3 0,7 0 0,1-2 0,4 3 0,1 0 0,3 7 0,-2-3 0,2 3 0,-12-6 0,-6-2 0,-2-2 0,-7 1 0,5 1 0,-9-2 0,-3-1 0,-6-3 0,-4 2 0,1-2 0,-3 2 0,6 0 0,7 3 0,13 5 0,16 6 0,-3 0 0,2 0 0,-20-9 0,-6-2 0,-13-6 0,-1-1 0,-4-1 0,-17-9 0,11 7 0,-13-7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7T10:59:58.327"/>
    </inkml:context>
    <inkml:brush xml:id="br0">
      <inkml:brushProperty name="width" value="0.2" units="cm"/>
      <inkml:brushProperty name="height" value="0.2" units="cm"/>
      <inkml:brushProperty name="color" value="#FF40FF"/>
    </inkml:brush>
  </inkml:definitions>
  <inkml:trace contextRef="#ctx0" brushRef="#br0">1 23 24575,'9'14'0,"-3"-1"0,-4-7 0,-1 3 0,0 1 0,0 3 0,-1 2 0,0 4 0,0 6 0,2 3 0,-2 5 0,2 1 0,0-6 0,-2 1 0,2-9 0,-2 2 0,0-8 0,0 0 0,1-3 0,0 2 0,0-1 0,-1 4 0,0 2 0,0 3 0,0 3 0,2 1 0,0 8 0,3 1 0,-1 8 0,5 19 0,-4-8 0,8 14 0,-1-15 0,3 0 0,3-6 0,0 0 0,5-5 0,4-5 0,1-5 0,1-9 0,0-8 0,-2-5 0,6-4 0,4-2 0,0-3 0,0-3 0,-6-6 0,2-8 0,1-3 0,2-7 0,-4 1 0,-1-1 0,0-4 0,-5 6 0,-3-5 0,-5 4 0,-1-4 0,2-4 0,7-6 0,-2-2 0,2-4 0,-6 4 0,0-1 0,1 3 0,4-1 0,-6 3 0,0 1 0,-7 3 0,-1 4 0,-2 4 0,-3 3 0,-1 3 0,0 1 0,-1-1 0,3-2 0,-3-3 0,3-2 0,-3-1 0,4 4 0,-4 2 0,1 3 0,-2 7 0,-1 1 0,-1 5 0,1 3 0,-2-3 0,5 3 0,-3-4 0,3 0 0,-2 0 0,0-3 0,1 3 0,-1-3 0,2 2 0,0-4 0,0 3 0,0-1 0,-3 5 0,1 0 0,-11 2 0,-3 1 0,-12 4 0,-7 7 0,0 8 0,9-6 0,7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7T11:00:01.468"/>
    </inkml:context>
    <inkml:brush xml:id="br0">
      <inkml:brushProperty name="width" value="0.2" units="cm"/>
      <inkml:brushProperty name="height" value="0.2" units="cm"/>
      <inkml:brushProperty name="color" value="#FF40FF"/>
    </inkml:brush>
  </inkml:definitions>
  <inkml:trace contextRef="#ctx0" brushRef="#br0">1 772 24575,'13'-5'0,"0"2"0,-8 0 0,7 2 0,-1-3 0,7 3 0,7-4 0,3 1 0,8-1 0,4-5 0,0 3 0,6-5 0,2 1 0,0-1 0,3 0 0,-5 1 0,-8 0 0,0 2 0,-15 0 0,4 0 0,-12-1 0,7-5 0,-3-2 0,1-4 0,-1-3 0,-3 0 0,1-5 0,-3 3 0,2-3 0,-6 1 0,2 3 0,-6 3 0,-1 3 0,-2 4 0,0 0 0,-1 0 0,0 1 0,-2-2 0,0-4 0,0-3 0,-2-4 0,-2 2 0,-1 1 0,-1 0 0,-1 3 0,1-6 0,-4 7 0,2-2 0,-3 8 0,3 4 0,0 5 0,2 3 0,-3 2 0,2 0 0,-1 0 0,1 0 0,1 0 0,-1 0 0,-1 2 0,-4 0 0,-2 1 0,-3 2 0,1 0 0,-1 2 0,3-2 0,-2 0 0,7-2 0,-4 1 0,4 1 0,-2-2 0,0 4 0,-2-2 0,1 3 0,-1-1 0,3 3 0,1-3 0,3 1 0,2-1 0,-2 1 0,1 1 0,-1 1 0,0 0 0,1-2 0,-2 4 0,0-2 0,2 5 0,2-1 0,-2 2 0,3-3 0,-1 1 0,0-2 0,2 0 0,-2 1 0,3-1 0,-1 3 0,-1 2 0,2 5 0,-4 3 0,4-1 0,-2-2 0,2-4 0,0-5 0,2-1 0,-2-2 0,3 0 0,-3 0 0,3 3 0,-2-1 0,2 5 0,-3-2 0,2 0 0,-1 0 0,5 21 0,-1-18 0,3 18 0,-3-23 0,0 1 0,2 3 0,-1-2 0,5 5 0,-2-1 0,9 7 0,-2 0 0,10 6 0,1-3 0,4 4 0,0-6 0,0 1 0,0-1 0,-2 4 0,-2-7 0,-3 3 0,-3-7 0,0-2 0,0-3 0,6-1 0,4-4 0,6-2 0,6-1 0,-6-3 0,3 0 0,-19-2 0,-3 0 0,-13-2 0,-2 0 0,4 0 0,0 0 0,3-2 0,3 0 0,-1-1 0,5 1 0,-2-2 0,6 0 0,2-4 0,7-4 0,4 1 0,2-6 0,2 0 0,-1 1 0,-8-4 0,-4 8 0,-6-4 0,0 3 0,0-3 0,10-6 0,8-5 0,1-1 0,4-2 0,-11 7 0,-7 5 0,-10 8 0,-8 4 0,-3 4 0,-16 1 0,1 1 0,-16 0 0,-2 0 0,1 0 0,1 0 0,14 0 0,6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7T11:00:05.900"/>
    </inkml:context>
    <inkml:brush xml:id="br0">
      <inkml:brushProperty name="width" value="0.2" units="cm"/>
      <inkml:brushProperty name="height" value="0.2" units="cm"/>
      <inkml:brushProperty name="color" value="#FF40FF"/>
    </inkml:brush>
  </inkml:definitions>
  <inkml:trace contextRef="#ctx0" brushRef="#br0">1 2114 24575,'20'-8'0,"2"-1"0,5-2 0,8-5 0,12-8 0,12-6 0,0-4 0,5-3 0,-8 4 0,-7 3 0,-7 3 0,-4 4 0,-5-1 0,-1 3 0,-5-2 0,1-6 0,1-5 0,0-8 0,6-2 0,-5-6 0,7-1 0,-7-3 0,1-5 0,-4 4 0,-4-5 0,-3 6 0,-4-1 0,1 3 0,-1 0 0,3 3 0,-2 0 0,0 4 0,0-7 0,6-13 0,-4-1 0,5-13 0,-10 6 0,5-8 0,-5 0 0,-2 7 0,-2 7 0,-5 17 0,-3 8 0,-1 14 0,-1 9 0,-2 11 0,1 3 0,0 0 0,-2-2 0,1-3 0,-4-5 0,-6-4 0,-4-6 0,-8 4 0,0 3 0,-2 6 0,-3 8 0,6 1 0,-4 4 0,6 0 0,0 3 0,0-1 0,-3 2 0,2 0 0,0-1 0,6 4 0,2-1 0,2 7 0,0-2 0,-5 11 0,7-5 0,-7 12 0,6-2 0,-5 4 0,3 1 0,0 2 0,1-1 0,5 2 0,-3 0 0,3 4 0,0 3 0,0 3 0,0 5 0,0 2 0,1 6 0,0 4 0,5 1 0,-4 8 0,5 8 0,-5-1 0,4 13 0,-1-5 0,-1 11 0,1-47 0,1 2 0,-3 6 0,1 1 0,1 0 0,1 1-1639,-1 2 1,0-1-1,1-8 1,0-1 1523,1-2 0,-1-1 115,-1 29 0,4-6 0,0-17 0,5-10 0,-2-9 0,1-5 3276,-1-4 0,0-6-3044,0 2-232,0-8 0,-1 0 0,0-2 0,0-1 0,1 1 0,0 3 0,5-1 0,4 0 0,7-2 0,12-2 0,26-2 0,-8-6 0,5-2 0,17 1 0,5-3-440,9-4 1,1-2 439,-4 0 0,-4-2 0,-12-5 0,-6-3 0,24-10 0,-25-7 0,-16 0 0,-7-3 0,0-4 0,-5 0 879,-6 1-879,-3 3 0,-4 4 0,-5 11 0,-5 4 0,-4 9 0,-4 1 0,-1 4 0,-1-3 0,0-4 0,0-6 0,0-9 0,0-3 0,2 0 0,0 3 0,0 10 0,-1 4 0,-2 10 0,0 15 0,0 0 0,-1 9 0,2-7 0,-1-4 0,1 2 0,0-3 0,1 0 0,1 2 0,3-1 0,0 1 0,3 0 0,3 3 0,6 5 0,4 4 0,11 9 0,1 1 0,11 7 0,4-2 0,11 5 0,-1-13 0,-1-2 0,0-12 0,-7-9 0,5-2 0,-3-5 0,-3-2 0,6 3 0,-11-3 0,2 0 0,-18 0 0,-6-2 0,-8 0 0,0-6 0,4-4 0,2-5 0,-1-4 0,-1-3 0,-6 3 0,1-4 0,-4 3 0,-1-8 0,1-1 0,-4-3 0,1 4 0,-1 6 0,-2 0 0,0 4 0,-3 0 0,0 1 0,0-5 0,-2-1 0,0-5 0,-2-4 0,1 3 0,1-2 0,1 9 0,-1 2 0,-2 3 0,0 4 0,-3-2 0,-4-1 0,-3-5 0,-6-5 0,-3-6 0,-3 4 0,-1-5 0,7 13 0,1 0 0,5 8 0,2 4 0,0 2 0,-3 0 0,-6-2 0,-7-2 0,-6 2 0,-5-1 0,2 2 0,0 1 0,4 3 0,12 0 0,1 5 0,5-2 0,-2 2 0,-5 0 0,2 0 0,-3 0 0,5 0 0,-5 0 0,0 2 0,1 0 0,0 1 0,8 2 0,1 1 0,6-3 0,-2 3 0,5-5 0,-4 2 0,3-2 0,-2 3 0,0 0 0,2 2 0,-1-1 0,2 0 0,-2 2 0,2-4 0,-1 4 0,0-1 0,0 3 0,-2 3 0,0 1 0,2 2 0,-1 4 0,3-3 0,-1-1 0,3-6 0,0-3 0,1-2 0,-2 0 0,2 2 0,-1-1 0,1 1 0,-2-2 0,2 4 0,-5 0 0,3 3 0,-4 2 0,2-3 0,-2 3 0,3-4 0,-1 1 0,3-5 0,0 0 0,0 1 0,0 0 0,0 1 0,1-2 0,-2-1 0,2 2 0,-2-1 0,-50-66 0,0 25 0,-3-1 0,17-3 0,1 2 0,-10 8 0,0 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7T11:00:07.370"/>
    </inkml:context>
    <inkml:brush xml:id="br0">
      <inkml:brushProperty name="width" value="0.2" units="cm"/>
      <inkml:brushProperty name="height" value="0.2" units="cm"/>
      <inkml:brushProperty name="color" value="#FF40FF"/>
    </inkml:brush>
  </inkml:definitions>
  <inkml:trace contextRef="#ctx0" brushRef="#br0">605 0 24575,'-14'9'0,"2"-1"0,6-3 0,-2 0 0,-1 2 0,-6 1 0,2 1 0,-6 1 0,-6 1 0,0 1 0,-6 2 0,3-4 0,3 2 0,1-3 0,3-2 0,7-1 0,1-2 0,5-4 0,-4 3 0,-4-1 0,-8 4 0,-4 0 0,-3 4 0,7-3 0,4 0 0,11-4 0,0-1 0,2 1 0,0-3 0,-1 3 0,0-1 0,-1 1 0,-2 2 0,3-2 0,0-3 0,1-13 0,-8 1 0,1-1 0,1 8 0,7 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DE386-943F-8B4F-A2E3-71C335C4A42A}" type="datetimeFigureOut">
              <a:rPr lang="fr-FR" smtClean="0"/>
              <a:t>18/02/2024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85D5E3-0959-DB4A-8075-EA0034D054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7236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5D5E3-0959-DB4A-8075-EA0034D05485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2926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02E2EE-3618-0498-FE7B-C64A69482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FE981ED-D012-9AE0-548B-7B38B3373C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F80949-D20E-0D22-838B-B5C324F1E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FE17-4FD2-2842-8939-69B89C67D0C3}" type="datetimeFigureOut">
              <a:rPr lang="fr-FR" smtClean="0"/>
              <a:t>18/02/2024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E97C84-13C9-F5B3-E858-CAD54296D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1900D8-1F9F-0C02-ADE9-59E1E962F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74EC-122A-9748-89B1-FD4E71745F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2248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92AA85-B355-7FED-863E-20A3190AA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14120B3-4047-87C9-46DC-309130C379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618DFA-C778-C564-C622-2FE29BDCE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FE17-4FD2-2842-8939-69B89C67D0C3}" type="datetimeFigureOut">
              <a:rPr lang="fr-FR" smtClean="0"/>
              <a:t>18/02/2024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2C9541-57B5-850A-F89F-C3561D6E1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CF0A09-29F4-46B7-528A-2D6D58343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74EC-122A-9748-89B1-FD4E71745F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484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84B6771-323A-B98B-3CF4-650F3F8110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94032B0-94A0-FFA6-908F-90F79AD299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C6961EE-B044-79C2-7F17-D5273706E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FE17-4FD2-2842-8939-69B89C67D0C3}" type="datetimeFigureOut">
              <a:rPr lang="fr-FR" smtClean="0"/>
              <a:t>18/02/2024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E3D249-9980-E9F5-C2CF-789209BD2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EA0D0B-5034-989B-161A-F71903C26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74EC-122A-9748-89B1-FD4E71745F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6890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34ED92-D00C-301A-C397-0E3791C1B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E82C23-484D-A499-9F8F-86442AB8E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FCDB39-E6A3-E74E-DF29-7D2675741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FE17-4FD2-2842-8939-69B89C67D0C3}" type="datetimeFigureOut">
              <a:rPr lang="fr-FR" smtClean="0"/>
              <a:t>18/02/2024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6E60D3-5A5E-0DB9-EF45-582059694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AC13DE-353D-6FA1-1EAC-9A410E83A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74EC-122A-9748-89B1-FD4E71745F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6789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A5CF5F-3CB7-9CED-9C20-3C03BFC66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1A6F32C-887C-055C-2F17-920B8530B1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7DFC81-011C-8001-C1B3-5AA4CA70C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FE17-4FD2-2842-8939-69B89C67D0C3}" type="datetimeFigureOut">
              <a:rPr lang="fr-FR" smtClean="0"/>
              <a:t>18/02/2024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47A5C6-B194-7264-C581-C1BDF392A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42F7C8-1731-E89A-1433-7B81A0EE3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74EC-122A-9748-89B1-FD4E71745F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397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2F7E64-391D-B724-7F6F-C40D1C4C7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03A582-06A9-8C5D-4DCB-D3EFD3E5FD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769F6E5-51BE-F591-7454-F0D84E3FD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5F9491E-8AC1-8ED3-447A-0B18BC12D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FE17-4FD2-2842-8939-69B89C67D0C3}" type="datetimeFigureOut">
              <a:rPr lang="fr-FR" smtClean="0"/>
              <a:t>18/02/2024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2549ECF-1007-41B5-8608-D85A7D48E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7082217-AAE1-71C4-F6A1-CF4800661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74EC-122A-9748-89B1-FD4E71745F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0189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468A0F-825D-9B2E-538E-4E09B1D3B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BBAE0F7-8798-55C2-070B-1A13937D5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7C6633A-0331-6C14-B15C-B760E2101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E8C979C-B713-7099-FB29-9119814FE0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2FF03FB-36CD-B70A-8255-DB181E0083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7AC68E4-A22E-65CC-4792-49B51668A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FE17-4FD2-2842-8939-69B89C67D0C3}" type="datetimeFigureOut">
              <a:rPr lang="fr-FR" smtClean="0"/>
              <a:t>18/02/2024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355C2EA-E484-7A08-A854-7CF0299A5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A056882-B06D-857B-CB07-14D7BD3C4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74EC-122A-9748-89B1-FD4E71745F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3207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5966DE-347A-F06E-B64A-5EE5B4671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A705DB1-EC97-E109-C9AB-46B9E13A3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FE17-4FD2-2842-8939-69B89C67D0C3}" type="datetimeFigureOut">
              <a:rPr lang="fr-FR" smtClean="0"/>
              <a:t>18/02/2024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D56A54D-C389-F2E7-2C53-211E34006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23ED181-049A-84E8-0521-0ED67AAA1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74EC-122A-9748-89B1-FD4E71745F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0587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EFA5387-A6C8-7462-5500-F95438605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FE17-4FD2-2842-8939-69B89C67D0C3}" type="datetimeFigureOut">
              <a:rPr lang="fr-FR" smtClean="0"/>
              <a:t>18/02/2024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8972B14-3694-106A-F8B5-003BCE02B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E42DA6D-F4EC-1F94-84E4-6512B62E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74EC-122A-9748-89B1-FD4E71745F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253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F62E7F-23C1-4D25-1DE2-A3B7E7DD4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9AB940-B3D8-EC60-4AAE-C37E36174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C981BFF-F77E-97D8-5AFB-5AF7C9BE1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320E0C2-8B96-CD57-870E-CF2F1E7F2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FE17-4FD2-2842-8939-69B89C67D0C3}" type="datetimeFigureOut">
              <a:rPr lang="fr-FR" smtClean="0"/>
              <a:t>18/02/2024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765A61F-BC22-7E13-FA79-81276A02B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537CE05-9CE7-2AE2-310A-D3751481B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74EC-122A-9748-89B1-FD4E71745F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888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BEE084-618F-7FF0-0288-FE31CE455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0D6E2C0-AB84-20FF-4F95-6E8B3FA6F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3AE9850-84E7-C250-11B7-05538E3EE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F3BC466-E9CA-088F-3ECF-B80952886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FE17-4FD2-2842-8939-69B89C67D0C3}" type="datetimeFigureOut">
              <a:rPr lang="fr-FR" smtClean="0"/>
              <a:t>18/02/2024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99B6AD8-E182-6344-8DEB-A754279C9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71826E-4BE6-ED04-7DD4-5C862F633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174EC-122A-9748-89B1-FD4E71745F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2699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5B819B4-9C37-490A-4188-917F222D3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36C0F0D-6FDD-1F84-A511-594A63418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58CEB5-BBD4-2619-9CE5-3DBD304815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BFE17-4FD2-2842-8939-69B89C67D0C3}" type="datetimeFigureOut">
              <a:rPr lang="fr-FR" smtClean="0"/>
              <a:t>18/02/2024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9800D7-1E61-54F8-C177-788099A54B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C24FF8-9B4D-6E4D-B0E2-F4C925682C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174EC-122A-9748-89B1-FD4E71745F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347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mailto:stevens-arnaud@hotmail.com" TargetMode="External"/><Relationship Id="rId13" Type="http://schemas.openxmlformats.org/officeDocument/2006/relationships/hyperlink" Target="mailto:Marc.baibry@bpsdistri.be" TargetMode="External"/><Relationship Id="rId18" Type="http://schemas.openxmlformats.org/officeDocument/2006/relationships/hyperlink" Target="mailto:Thierry.milan@dabelgium.be" TargetMode="External"/><Relationship Id="rId3" Type="http://schemas.openxmlformats.org/officeDocument/2006/relationships/hyperlink" Target="mailto:csi-shine2010@outlook.com" TargetMode="External"/><Relationship Id="rId21" Type="http://schemas.openxmlformats.org/officeDocument/2006/relationships/hyperlink" Target="mailto:jeremy.brison@iba-group.com" TargetMode="External"/><Relationship Id="rId7" Type="http://schemas.openxmlformats.org/officeDocument/2006/relationships/hyperlink" Target="mailto:info@golfbyratio.com" TargetMode="External"/><Relationship Id="rId12" Type="http://schemas.openxmlformats.org/officeDocument/2006/relationships/hyperlink" Target="mailto:lutgarde@lutgarde.eu" TargetMode="External"/><Relationship Id="rId17" Type="http://schemas.openxmlformats.org/officeDocument/2006/relationships/hyperlink" Target="mailto:alain@golf.be" TargetMode="External"/><Relationship Id="rId2" Type="http://schemas.openxmlformats.org/officeDocument/2006/relationships/hyperlink" Target="mailto:Trang.brussels@gmail.com" TargetMode="External"/><Relationship Id="rId16" Type="http://schemas.openxmlformats.org/officeDocument/2006/relationships/hyperlink" Target="mailto:alexchateau@yahoo.com" TargetMode="External"/><Relationship Id="rId20" Type="http://schemas.openxmlformats.org/officeDocument/2006/relationships/hyperlink" Target="mailto:martine.de-vos@hotmail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lln@pro1golf.com" TargetMode="External"/><Relationship Id="rId11" Type="http://schemas.openxmlformats.org/officeDocument/2006/relationships/hyperlink" Target="http://www.twinpromotion.fr/" TargetMode="External"/><Relationship Id="rId24" Type="http://schemas.openxmlformats.org/officeDocument/2006/relationships/hyperlink" Target="mailto:olivier@lezap.be" TargetMode="External"/><Relationship Id="rId5" Type="http://schemas.openxmlformats.org/officeDocument/2006/relationships/hyperlink" Target="mailto:simonisveronique8@gmail.com" TargetMode="External"/><Relationship Id="rId15" Type="http://schemas.openxmlformats.org/officeDocument/2006/relationships/hyperlink" Target="mailto:alexia.penasse@afg.be" TargetMode="External"/><Relationship Id="rId23" Type="http://schemas.openxmlformats.org/officeDocument/2006/relationships/hyperlink" Target="mailto:quentin.coppens@dovy.be" TargetMode="External"/><Relationship Id="rId10" Type="http://schemas.openxmlformats.org/officeDocument/2006/relationships/hyperlink" Target="mailto:laurent.dubois@oxira.be" TargetMode="External"/><Relationship Id="rId19" Type="http://schemas.openxmlformats.org/officeDocument/2006/relationships/hyperlink" Target="mailto:seutin1984@yahoo.fr" TargetMode="External"/><Relationship Id="rId4" Type="http://schemas.openxmlformats.org/officeDocument/2006/relationships/hyperlink" Target="mailto:vanessa@leopold.be" TargetMode="External"/><Relationship Id="rId9" Type="http://schemas.openxmlformats.org/officeDocument/2006/relationships/hyperlink" Target="mailto:nicolas.daneels@skynet.be" TargetMode="External"/><Relationship Id="rId14" Type="http://schemas.openxmlformats.org/officeDocument/2006/relationships/hyperlink" Target="mailto:info@labaita.be" TargetMode="External"/><Relationship Id="rId22" Type="http://schemas.openxmlformats.org/officeDocument/2006/relationships/hyperlink" Target="mailto:info@rayon-de-soleil.e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egroofpetercambelgianinterclubs.be/schedule/div1-1#/competition/4334898" TargetMode="External"/><Relationship Id="rId2" Type="http://schemas.openxmlformats.org/officeDocument/2006/relationships/hyperlink" Target="https://degroofpetercambelgianinterclubs.be/schedule/div1-1#/competition/4333294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7.png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" Type="http://schemas.openxmlformats.org/officeDocument/2006/relationships/image" Target="../media/image14.png"/><Relationship Id="rId21" Type="http://schemas.openxmlformats.org/officeDocument/2006/relationships/image" Target="../media/image21.png"/><Relationship Id="rId7" Type="http://schemas.openxmlformats.org/officeDocument/2006/relationships/image" Target="../media/image140.png"/><Relationship Id="rId12" Type="http://schemas.openxmlformats.org/officeDocument/2006/relationships/customXml" Target="../ink/ink5.xml"/><Relationship Id="rId17" Type="http://schemas.openxmlformats.org/officeDocument/2006/relationships/image" Target="../media/image19.png"/><Relationship Id="rId25" Type="http://schemas.openxmlformats.org/officeDocument/2006/relationships/image" Target="../media/image23.png"/><Relationship Id="rId2" Type="http://schemas.openxmlformats.org/officeDocument/2006/relationships/image" Target="../media/image13.png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2.xml"/><Relationship Id="rId11" Type="http://schemas.openxmlformats.org/officeDocument/2006/relationships/image" Target="../media/image16.png"/><Relationship Id="rId24" Type="http://schemas.openxmlformats.org/officeDocument/2006/relationships/customXml" Target="../ink/ink11.xml"/><Relationship Id="rId5" Type="http://schemas.openxmlformats.org/officeDocument/2006/relationships/image" Target="../media/image130.png"/><Relationship Id="rId15" Type="http://schemas.openxmlformats.org/officeDocument/2006/relationships/image" Target="../media/image18.png"/><Relationship Id="rId23" Type="http://schemas.openxmlformats.org/officeDocument/2006/relationships/image" Target="../media/image22.png"/><Relationship Id="rId28" Type="http://schemas.openxmlformats.org/officeDocument/2006/relationships/customXml" Target="../ink/ink13.xml"/><Relationship Id="rId10" Type="http://schemas.openxmlformats.org/officeDocument/2006/relationships/customXml" Target="../ink/ink4.xml"/><Relationship Id="rId19" Type="http://schemas.openxmlformats.org/officeDocument/2006/relationships/image" Target="../media/image20.png"/><Relationship Id="rId31" Type="http://schemas.openxmlformats.org/officeDocument/2006/relationships/image" Target="../media/image26.png"/><Relationship Id="rId4" Type="http://schemas.openxmlformats.org/officeDocument/2006/relationships/customXml" Target="../ink/ink1.xml"/><Relationship Id="rId9" Type="http://schemas.openxmlformats.org/officeDocument/2006/relationships/image" Target="../media/image150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24.png"/><Relationship Id="rId30" Type="http://schemas.openxmlformats.org/officeDocument/2006/relationships/customXml" Target="../ink/ink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5745F5-BE4E-316D-F3BD-6C7A0F441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43" y="2150076"/>
            <a:ext cx="4561113" cy="617838"/>
          </a:xfrm>
        </p:spPr>
        <p:txBody>
          <a:bodyPr/>
          <a:lstStyle/>
          <a:p>
            <a:pPr algn="ctr"/>
            <a:r>
              <a:rPr lang="fr-FR" dirty="0"/>
              <a:t>Golf de Louvain-La-Neuve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75A1692-764A-F80F-68CB-1D69C6228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311611"/>
            <a:ext cx="3932237" cy="469558"/>
          </a:xfrm>
        </p:spPr>
        <p:txBody>
          <a:bodyPr/>
          <a:lstStyle/>
          <a:p>
            <a:pPr algn="ctr"/>
            <a:r>
              <a:rPr lang="fr-FR" dirty="0"/>
              <a:t>17 février 2024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1366A007-1C7F-5AD4-9231-7E6C606D9030}"/>
              </a:ext>
            </a:extLst>
          </p:cNvPr>
          <p:cNvPicPr preferRelativeResize="0">
            <a:picLocks noGrp="1"/>
          </p:cNvPicPr>
          <p:nvPr>
            <p:ph type="pic"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96193" y="1689100"/>
            <a:ext cx="27051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00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BBFE6A-AAE0-C8E8-21C4-ECE70BDB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924"/>
            <a:ext cx="10515600" cy="370703"/>
          </a:xfrm>
        </p:spPr>
        <p:txBody>
          <a:bodyPr>
            <a:normAutofit/>
          </a:bodyPr>
          <a:lstStyle/>
          <a:p>
            <a:pPr algn="ctr"/>
            <a:r>
              <a:rPr lang="fr-FR" sz="2000" dirty="0"/>
              <a:t>Calendrier Ladies 2024</a:t>
            </a:r>
          </a:p>
        </p:txBody>
      </p:sp>
      <p:graphicFrame>
        <p:nvGraphicFramePr>
          <p:cNvPr id="9" name="Espace réservé du contenu 8">
            <a:extLst>
              <a:ext uri="{FF2B5EF4-FFF2-40B4-BE49-F238E27FC236}">
                <a16:creationId xmlns:a16="http://schemas.microsoft.com/office/drawing/2014/main" id="{4866A597-124E-6035-D0EF-4811FCBD4F8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06255589"/>
              </p:ext>
            </p:extLst>
          </p:nvPr>
        </p:nvGraphicFramePr>
        <p:xfrm>
          <a:off x="333633" y="506629"/>
          <a:ext cx="5918886" cy="63200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6617">
                  <a:extLst>
                    <a:ext uri="{9D8B030D-6E8A-4147-A177-3AD203B41FA5}">
                      <a16:colId xmlns:a16="http://schemas.microsoft.com/office/drawing/2014/main" val="3090028029"/>
                    </a:ext>
                  </a:extLst>
                </a:gridCol>
                <a:gridCol w="1410997">
                  <a:extLst>
                    <a:ext uri="{9D8B030D-6E8A-4147-A177-3AD203B41FA5}">
                      <a16:colId xmlns:a16="http://schemas.microsoft.com/office/drawing/2014/main" val="1775812102"/>
                    </a:ext>
                  </a:extLst>
                </a:gridCol>
                <a:gridCol w="1383123">
                  <a:extLst>
                    <a:ext uri="{9D8B030D-6E8A-4147-A177-3AD203B41FA5}">
                      <a16:colId xmlns:a16="http://schemas.microsoft.com/office/drawing/2014/main" val="3396849550"/>
                    </a:ext>
                  </a:extLst>
                </a:gridCol>
                <a:gridCol w="1040635">
                  <a:extLst>
                    <a:ext uri="{9D8B030D-6E8A-4147-A177-3AD203B41FA5}">
                      <a16:colId xmlns:a16="http://schemas.microsoft.com/office/drawing/2014/main" val="2107888564"/>
                    </a:ext>
                  </a:extLst>
                </a:gridCol>
                <a:gridCol w="684975">
                  <a:extLst>
                    <a:ext uri="{9D8B030D-6E8A-4147-A177-3AD203B41FA5}">
                      <a16:colId xmlns:a16="http://schemas.microsoft.com/office/drawing/2014/main" val="1338569409"/>
                    </a:ext>
                  </a:extLst>
                </a:gridCol>
                <a:gridCol w="702539">
                  <a:extLst>
                    <a:ext uri="{9D8B030D-6E8A-4147-A177-3AD203B41FA5}">
                      <a16:colId xmlns:a16="http://schemas.microsoft.com/office/drawing/2014/main" val="1656468824"/>
                    </a:ext>
                  </a:extLst>
                </a:gridCol>
              </a:tblGrid>
              <a:tr h="1480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DATE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TITRE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FORMULE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SPONSOR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SPONSOR</a:t>
                      </a:r>
                      <a:endParaRPr lang="fr-BE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SPONSOR</a:t>
                      </a:r>
                      <a:endParaRPr lang="fr-BE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extLst>
                  <a:ext uri="{0D108BD9-81ED-4DB2-BD59-A6C34878D82A}">
                    <a16:rowId xmlns:a16="http://schemas.microsoft.com/office/drawing/2014/main" val="1304903268"/>
                  </a:ext>
                </a:extLst>
              </a:tr>
              <a:tr h="208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18/04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Prix </a:t>
                      </a:r>
                      <a:r>
                        <a:rPr lang="en-GB" sz="1000" kern="100" dirty="0" err="1">
                          <a:effectLst/>
                        </a:rPr>
                        <a:t>d’ouverture</a:t>
                      </a:r>
                      <a:r>
                        <a:rPr lang="en-GB" sz="1000" kern="100" dirty="0">
                          <a:effectLst/>
                        </a:rPr>
                        <a:t> + lunch</a:t>
                      </a:r>
                      <a:endParaRPr lang="fr-BE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Single non Q</a:t>
                      </a:r>
                      <a:r>
                        <a:rPr lang="fr-BE" sz="1000" kern="100" dirty="0">
                          <a:effectLst/>
                        </a:rPr>
                        <a:t> </a:t>
                      </a:r>
                      <a:r>
                        <a:rPr lang="en-GB" sz="1000" kern="100" dirty="0">
                          <a:effectLst/>
                        </a:rPr>
                        <a:t>9 </a:t>
                      </a:r>
                      <a:r>
                        <a:rPr lang="en-GB" sz="1000" kern="100" dirty="0" err="1">
                          <a:effectLst/>
                        </a:rPr>
                        <a:t>trous</a:t>
                      </a:r>
                      <a:endParaRPr lang="fr-BE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Caissse des dames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 </a:t>
                      </a:r>
                      <a:endParaRPr lang="fr-BE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 </a:t>
                      </a:r>
                      <a:endParaRPr lang="fr-BE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extLst>
                  <a:ext uri="{0D108BD9-81ED-4DB2-BD59-A6C34878D82A}">
                    <a16:rowId xmlns:a16="http://schemas.microsoft.com/office/drawing/2014/main" val="2986556681"/>
                  </a:ext>
                </a:extLst>
              </a:tr>
              <a:tr h="3994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25/04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Prix solidarité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Shamble à 3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000" kern="100">
                          <a:effectLst/>
                        </a:rPr>
                        <a:t>Tout le monde apporte un cadeau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000" kern="100" dirty="0">
                          <a:effectLst/>
                        </a:rPr>
                        <a:t> </a:t>
                      </a:r>
                      <a:endParaRPr lang="fr-BE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000" kern="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000" kern="100" dirty="0">
                          <a:effectLst/>
                        </a:rPr>
                        <a:t> </a:t>
                      </a:r>
                      <a:endParaRPr lang="fr-BE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extLst>
                  <a:ext uri="{0D108BD9-81ED-4DB2-BD59-A6C34878D82A}">
                    <a16:rowId xmlns:a16="http://schemas.microsoft.com/office/drawing/2014/main" val="1241969061"/>
                  </a:ext>
                </a:extLst>
              </a:tr>
              <a:tr h="3994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02/05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Prix Pro shop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single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Pro1Golf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 </a:t>
                      </a:r>
                      <a:endParaRPr lang="fr-BE" sz="1000" kern="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 </a:t>
                      </a:r>
                      <a:endParaRPr lang="fr-BE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extLst>
                  <a:ext uri="{0D108BD9-81ED-4DB2-BD59-A6C34878D82A}">
                    <a16:rowId xmlns:a16="http://schemas.microsoft.com/office/drawing/2014/main" val="583320649"/>
                  </a:ext>
                </a:extLst>
              </a:tr>
              <a:tr h="3994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16/05</a:t>
                      </a:r>
                      <a:endParaRPr lang="fr-BE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Prix des fleurs</a:t>
                      </a:r>
                      <a:endParaRPr lang="fr-BE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1,2,3</a:t>
                      </a:r>
                      <a:endParaRPr lang="fr-BE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T </a:t>
                      </a:r>
                      <a:r>
                        <a:rPr lang="en-GB" sz="1000" kern="100" dirty="0" err="1">
                          <a:effectLst/>
                        </a:rPr>
                        <a:t>Peraux</a:t>
                      </a:r>
                      <a:endParaRPr lang="fr-BE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E </a:t>
                      </a:r>
                      <a:r>
                        <a:rPr lang="en-GB" sz="1000" kern="100" dirty="0" err="1">
                          <a:effectLst/>
                        </a:rPr>
                        <a:t>Sliepen</a:t>
                      </a:r>
                      <a:endParaRPr lang="fr-BE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S Schmitz</a:t>
                      </a:r>
                      <a:endParaRPr lang="fr-BE" sz="1000" kern="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 </a:t>
                      </a:r>
                      <a:endParaRPr lang="fr-BE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extLst>
                  <a:ext uri="{0D108BD9-81ED-4DB2-BD59-A6C34878D82A}">
                    <a16:rowId xmlns:a16="http://schemas.microsoft.com/office/drawing/2014/main" val="1159724147"/>
                  </a:ext>
                </a:extLst>
              </a:tr>
              <a:tr h="3994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23/05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 err="1">
                          <a:effectLst/>
                        </a:rPr>
                        <a:t>Octogénaires</a:t>
                      </a:r>
                      <a:endParaRPr lang="fr-BE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4BBB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S </a:t>
                      </a:r>
                      <a:r>
                        <a:rPr lang="en-GB" sz="1000" kern="100" dirty="0" err="1">
                          <a:effectLst/>
                        </a:rPr>
                        <a:t>Liesse</a:t>
                      </a:r>
                      <a:endParaRPr lang="fr-BE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A Breyer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J Couvreur</a:t>
                      </a:r>
                      <a:endParaRPr lang="fr-BE" sz="10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extLst>
                  <a:ext uri="{0D108BD9-81ED-4DB2-BD59-A6C34878D82A}">
                    <a16:rowId xmlns:a16="http://schemas.microsoft.com/office/drawing/2014/main" val="3411543728"/>
                  </a:ext>
                </a:extLst>
              </a:tr>
              <a:tr h="805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30/05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Lecture</a:t>
                      </a:r>
                      <a:endParaRPr lang="fr-BE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Scramble </a:t>
                      </a:r>
                      <a:r>
                        <a:rPr lang="en-GB" sz="1000" kern="100" dirty="0" err="1">
                          <a:effectLst/>
                        </a:rPr>
                        <a:t>à</a:t>
                      </a:r>
                      <a:r>
                        <a:rPr lang="en-GB" sz="1000" kern="100" dirty="0">
                          <a:effectLst/>
                        </a:rPr>
                        <a:t> 3</a:t>
                      </a:r>
                      <a:endParaRPr lang="fr-BE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D </a:t>
                      </a:r>
                      <a:r>
                        <a:rPr lang="en-GB" sz="1000" kern="100" dirty="0" err="1">
                          <a:effectLst/>
                        </a:rPr>
                        <a:t>Evrard</a:t>
                      </a:r>
                      <a:endParaRPr lang="fr-BE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A Jaumotte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S Deckers</a:t>
                      </a:r>
                      <a:endParaRPr lang="fr-BE" sz="10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A VD Abeele</a:t>
                      </a:r>
                      <a:endParaRPr lang="fr-BE" sz="10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extLst>
                  <a:ext uri="{0D108BD9-81ED-4DB2-BD59-A6C34878D82A}">
                    <a16:rowId xmlns:a16="http://schemas.microsoft.com/office/drawing/2014/main" val="3069011713"/>
                  </a:ext>
                </a:extLst>
              </a:tr>
              <a:tr h="1480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06/06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Qual AFG Ladies Cup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Single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widmer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extLst>
                  <a:ext uri="{0D108BD9-81ED-4DB2-BD59-A6C34878D82A}">
                    <a16:rowId xmlns:a16="http://schemas.microsoft.com/office/drawing/2014/main" val="1926034496"/>
                  </a:ext>
                </a:extLst>
              </a:tr>
              <a:tr h="3994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13/06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000" kern="100" dirty="0">
                          <a:effectLst/>
                        </a:rPr>
                        <a:t>Invitation aux Ladies de Tervuren</a:t>
                      </a:r>
                      <a:endParaRPr lang="fr-BE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000" kern="100">
                          <a:effectLst/>
                        </a:rPr>
                        <a:t>?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000" kern="100">
                          <a:effectLst/>
                        </a:rPr>
                        <a:t>Bijoux Victoriza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000" kern="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extLst>
                  <a:ext uri="{0D108BD9-81ED-4DB2-BD59-A6C34878D82A}">
                    <a16:rowId xmlns:a16="http://schemas.microsoft.com/office/drawing/2014/main" val="2213473181"/>
                  </a:ext>
                </a:extLst>
              </a:tr>
              <a:tr h="3994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20/06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Prix de l’été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1,2,3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A V D Elst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S V D </a:t>
                      </a:r>
                      <a:r>
                        <a:rPr lang="en-GB" sz="1000" kern="100" dirty="0" err="1">
                          <a:effectLst/>
                        </a:rPr>
                        <a:t>Elst</a:t>
                      </a:r>
                      <a:endParaRPr lang="fr-BE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I BRaam</a:t>
                      </a:r>
                      <a:endParaRPr lang="fr-BE" sz="10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extLst>
                  <a:ext uri="{0D108BD9-81ED-4DB2-BD59-A6C34878D82A}">
                    <a16:rowId xmlns:a16="http://schemas.microsoft.com/office/drawing/2014/main" val="2098140122"/>
                  </a:ext>
                </a:extLst>
              </a:tr>
              <a:tr h="6508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27/06</a:t>
                      </a:r>
                      <a:endParaRPr lang="fr-BE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 err="1">
                          <a:effectLst/>
                        </a:rPr>
                        <a:t>Hockeyeuse</a:t>
                      </a:r>
                      <a:endParaRPr lang="fr-BE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Scramble</a:t>
                      </a:r>
                      <a:r>
                        <a:rPr lang="fr-BE" sz="1000" kern="100" dirty="0">
                          <a:effectLst/>
                        </a:rPr>
                        <a:t> </a:t>
                      </a:r>
                      <a:r>
                        <a:rPr lang="en-GB" sz="1000" kern="100" dirty="0" err="1">
                          <a:effectLst/>
                        </a:rPr>
                        <a:t>Ecossais</a:t>
                      </a:r>
                      <a:endParaRPr lang="fr-BE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D de Wind</a:t>
                      </a:r>
                      <a:endParaRPr lang="fr-BE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V </a:t>
                      </a:r>
                      <a:r>
                        <a:rPr lang="en-GB" sz="1000" kern="100" dirty="0" err="1">
                          <a:effectLst/>
                        </a:rPr>
                        <a:t>Boogaerts</a:t>
                      </a:r>
                      <a:endParaRPr lang="fr-BE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A </a:t>
                      </a:r>
                      <a:r>
                        <a:rPr lang="en-GB" sz="1000" kern="100" dirty="0" err="1">
                          <a:effectLst/>
                        </a:rPr>
                        <a:t>Sapiro</a:t>
                      </a:r>
                      <a:endParaRPr lang="fr-BE" sz="1000" kern="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H Braun</a:t>
                      </a:r>
                      <a:endParaRPr lang="fr-BE" sz="1000" kern="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 </a:t>
                      </a:r>
                      <a:endParaRPr lang="fr-BE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extLst>
                  <a:ext uri="{0D108BD9-81ED-4DB2-BD59-A6C34878D82A}">
                    <a16:rowId xmlns:a16="http://schemas.microsoft.com/office/drawing/2014/main" val="2824829722"/>
                  </a:ext>
                </a:extLst>
              </a:tr>
              <a:tr h="3994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04/07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Triangulaire à La Tournette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?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La Tournette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extLst>
                  <a:ext uri="{0D108BD9-81ED-4DB2-BD59-A6C34878D82A}">
                    <a16:rowId xmlns:a16="http://schemas.microsoft.com/office/drawing/2014/main" val="2355182721"/>
                  </a:ext>
                </a:extLst>
              </a:tr>
              <a:tr h="3994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11/07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Prix des Amis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Patsome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S Cappellen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B Rubbers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D Bailly</a:t>
                      </a:r>
                      <a:endParaRPr lang="fr-BE" sz="1000" kern="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 </a:t>
                      </a:r>
                      <a:endParaRPr lang="fr-BE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extLst>
                  <a:ext uri="{0D108BD9-81ED-4DB2-BD59-A6C34878D82A}">
                    <a16:rowId xmlns:a16="http://schemas.microsoft.com/office/drawing/2014/main" val="655451179"/>
                  </a:ext>
                </a:extLst>
              </a:tr>
              <a:tr h="3994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18/07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Quadrangulaire à Falnuée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Falnuée/LLN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extLst>
                  <a:ext uri="{0D108BD9-81ED-4DB2-BD59-A6C34878D82A}">
                    <a16:rowId xmlns:a16="http://schemas.microsoft.com/office/drawing/2014/main" val="619445708"/>
                  </a:ext>
                </a:extLst>
              </a:tr>
              <a:tr h="3994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25/07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??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single</a:t>
                      </a:r>
                      <a:endParaRPr lang="fr-BE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 </a:t>
                      </a:r>
                      <a:endParaRPr lang="fr-BE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 </a:t>
                      </a:r>
                      <a:endParaRPr lang="fr-BE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 </a:t>
                      </a:r>
                      <a:endParaRPr lang="fr-BE" sz="1000" kern="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 </a:t>
                      </a:r>
                      <a:endParaRPr lang="fr-BE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48" marR="40448" marT="0" marB="0"/>
                </a:tc>
                <a:extLst>
                  <a:ext uri="{0D108BD9-81ED-4DB2-BD59-A6C34878D82A}">
                    <a16:rowId xmlns:a16="http://schemas.microsoft.com/office/drawing/2014/main" val="2899181092"/>
                  </a:ext>
                </a:extLst>
              </a:tr>
            </a:tbl>
          </a:graphicData>
        </a:graphic>
      </p:graphicFrame>
      <p:graphicFrame>
        <p:nvGraphicFramePr>
          <p:cNvPr id="10" name="Espace réservé du contenu 9">
            <a:extLst>
              <a:ext uri="{FF2B5EF4-FFF2-40B4-BE49-F238E27FC236}">
                <a16:creationId xmlns:a16="http://schemas.microsoft.com/office/drawing/2014/main" id="{3F583B81-0DFE-7884-53A8-F3F4F0BC190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43531469"/>
              </p:ext>
            </p:extLst>
          </p:nvPr>
        </p:nvGraphicFramePr>
        <p:xfrm>
          <a:off x="6598508" y="506628"/>
          <a:ext cx="5259859" cy="61165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8753">
                  <a:extLst>
                    <a:ext uri="{9D8B030D-6E8A-4147-A177-3AD203B41FA5}">
                      <a16:colId xmlns:a16="http://schemas.microsoft.com/office/drawing/2014/main" val="3171422251"/>
                    </a:ext>
                  </a:extLst>
                </a:gridCol>
                <a:gridCol w="935177">
                  <a:extLst>
                    <a:ext uri="{9D8B030D-6E8A-4147-A177-3AD203B41FA5}">
                      <a16:colId xmlns:a16="http://schemas.microsoft.com/office/drawing/2014/main" val="424760347"/>
                    </a:ext>
                  </a:extLst>
                </a:gridCol>
                <a:gridCol w="868086">
                  <a:extLst>
                    <a:ext uri="{9D8B030D-6E8A-4147-A177-3AD203B41FA5}">
                      <a16:colId xmlns:a16="http://schemas.microsoft.com/office/drawing/2014/main" val="1786645622"/>
                    </a:ext>
                  </a:extLst>
                </a:gridCol>
                <a:gridCol w="870421">
                  <a:extLst>
                    <a:ext uri="{9D8B030D-6E8A-4147-A177-3AD203B41FA5}">
                      <a16:colId xmlns:a16="http://schemas.microsoft.com/office/drawing/2014/main" val="3835084952"/>
                    </a:ext>
                  </a:extLst>
                </a:gridCol>
                <a:gridCol w="862253">
                  <a:extLst>
                    <a:ext uri="{9D8B030D-6E8A-4147-A177-3AD203B41FA5}">
                      <a16:colId xmlns:a16="http://schemas.microsoft.com/office/drawing/2014/main" val="4165719677"/>
                    </a:ext>
                  </a:extLst>
                </a:gridCol>
                <a:gridCol w="865169">
                  <a:extLst>
                    <a:ext uri="{9D8B030D-6E8A-4147-A177-3AD203B41FA5}">
                      <a16:colId xmlns:a16="http://schemas.microsoft.com/office/drawing/2014/main" val="263672228"/>
                    </a:ext>
                  </a:extLst>
                </a:gridCol>
              </a:tblGrid>
              <a:tr h="4264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01/08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14h avec working ladies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 </a:t>
                      </a:r>
                      <a:endParaRPr lang="fr-BE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Winifred</a:t>
                      </a:r>
                      <a:endParaRPr lang="fr-BE" sz="10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extLst>
                  <a:ext uri="{0D108BD9-81ED-4DB2-BD59-A6C34878D82A}">
                    <a16:rowId xmlns:a16="http://schemas.microsoft.com/office/drawing/2014/main" val="2265729011"/>
                  </a:ext>
                </a:extLst>
              </a:tr>
              <a:tr h="4264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08/08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Captain’s Day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1,2,3 traffic lights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extLst>
                  <a:ext uri="{0D108BD9-81ED-4DB2-BD59-A6C34878D82A}">
                    <a16:rowId xmlns:a16="http://schemas.microsoft.com/office/drawing/2014/main" val="2294703930"/>
                  </a:ext>
                </a:extLst>
              </a:tr>
              <a:tr h="6948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22/08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Prix surprise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Strokeplay et Stableford Q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M O’Connor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C Ducastel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A Als</a:t>
                      </a:r>
                      <a:endParaRPr lang="fr-BE" sz="10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M Serckx</a:t>
                      </a:r>
                      <a:endParaRPr lang="fr-BE" sz="10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extLst>
                  <a:ext uri="{0D108BD9-81ED-4DB2-BD59-A6C34878D82A}">
                    <a16:rowId xmlns:a16="http://schemas.microsoft.com/office/drawing/2014/main" val="2629907998"/>
                  </a:ext>
                </a:extLst>
              </a:tr>
              <a:tr h="4887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29/08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000" kern="100">
                          <a:effectLst/>
                        </a:rPr>
                        <a:t>Une femme invite un homme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000" kern="100">
                          <a:effectLst/>
                        </a:rPr>
                        <a:t>Scramble à 2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000" kern="100">
                          <a:effectLst/>
                        </a:rPr>
                        <a:t>N Milan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000" kern="100">
                          <a:effectLst/>
                        </a:rPr>
                        <a:t>B Devereux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000" kern="100">
                          <a:effectLst/>
                        </a:rPr>
                        <a:t>C Berckmans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extLst>
                  <a:ext uri="{0D108BD9-81ED-4DB2-BD59-A6C34878D82A}">
                    <a16:rowId xmlns:a16="http://schemas.microsoft.com/office/drawing/2014/main" val="3903319945"/>
                  </a:ext>
                </a:extLst>
              </a:tr>
              <a:tr h="4264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05/09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single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extLst>
                  <a:ext uri="{0D108BD9-81ED-4DB2-BD59-A6C34878D82A}">
                    <a16:rowId xmlns:a16="http://schemas.microsoft.com/office/drawing/2014/main" val="2690211366"/>
                  </a:ext>
                </a:extLst>
              </a:tr>
              <a:tr h="6948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12/09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Just for fun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C Praillet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F Bex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S Kervyn</a:t>
                      </a:r>
                      <a:endParaRPr lang="fr-BE" sz="10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F Van Triel</a:t>
                      </a:r>
                      <a:endParaRPr lang="fr-BE" sz="10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extLst>
                  <a:ext uri="{0D108BD9-81ED-4DB2-BD59-A6C34878D82A}">
                    <a16:rowId xmlns:a16="http://schemas.microsoft.com/office/drawing/2014/main" val="3953710643"/>
                  </a:ext>
                </a:extLst>
              </a:tr>
              <a:tr h="4264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19/09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Bridgeuses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1,2,3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extLst>
                  <a:ext uri="{0D108BD9-81ED-4DB2-BD59-A6C34878D82A}">
                    <a16:rowId xmlns:a16="http://schemas.microsoft.com/office/drawing/2014/main" val="1515328594"/>
                  </a:ext>
                </a:extLst>
              </a:tr>
              <a:tr h="4887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26/09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000" kern="100">
                          <a:effectLst/>
                        </a:rPr>
                        <a:t>Nous sommes invitees à Keerbergen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000" kern="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extLst>
                  <a:ext uri="{0D108BD9-81ED-4DB2-BD59-A6C34878D82A}">
                    <a16:rowId xmlns:a16="http://schemas.microsoft.com/office/drawing/2014/main" val="1846511356"/>
                  </a:ext>
                </a:extLst>
              </a:tr>
              <a:tr h="4264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03/10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single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extLst>
                  <a:ext uri="{0D108BD9-81ED-4DB2-BD59-A6C34878D82A}">
                    <a16:rowId xmlns:a16="http://schemas.microsoft.com/office/drawing/2014/main" val="2030714102"/>
                  </a:ext>
                </a:extLst>
              </a:tr>
              <a:tr h="323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17/10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Diner de cloture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Single NQ       9 trous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Caisse des dames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 </a:t>
                      </a:r>
                      <a:endParaRPr lang="fr-BE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extLst>
                  <a:ext uri="{0D108BD9-81ED-4DB2-BD59-A6C34878D82A}">
                    <a16:rowId xmlns:a16="http://schemas.microsoft.com/office/drawing/2014/main" val="2820643876"/>
                  </a:ext>
                </a:extLst>
              </a:tr>
              <a:tr h="323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Lundi 25/03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Twenty thirty cup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Rigenée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AFG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extLst>
                  <a:ext uri="{0D108BD9-81ED-4DB2-BD59-A6C34878D82A}">
                    <a16:rowId xmlns:a16="http://schemas.microsoft.com/office/drawing/2014/main" val="3421018971"/>
                  </a:ext>
                </a:extLst>
              </a:tr>
              <a:tr h="323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Lundi 22/04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Twenty thirty cup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Bernalmont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AFG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 </a:t>
                      </a:r>
                      <a:endParaRPr lang="fr-BE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extLst>
                  <a:ext uri="{0D108BD9-81ED-4DB2-BD59-A6C34878D82A}">
                    <a16:rowId xmlns:a16="http://schemas.microsoft.com/office/drawing/2014/main" val="2116646634"/>
                  </a:ext>
                </a:extLst>
              </a:tr>
              <a:tr h="323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Lundi 5/08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Twenty thirty cup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Méan Five Nations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AFG voiturette!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 </a:t>
                      </a:r>
                      <a:endParaRPr lang="fr-BE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extLst>
                  <a:ext uri="{0D108BD9-81ED-4DB2-BD59-A6C34878D82A}">
                    <a16:rowId xmlns:a16="http://schemas.microsoft.com/office/drawing/2014/main" val="3856022789"/>
                  </a:ext>
                </a:extLst>
              </a:tr>
              <a:tr h="323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Lu,di9/09</a:t>
                      </a:r>
                      <a:endParaRPr lang="fr-BE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Twenty thirty cup final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LLN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AFG</a:t>
                      </a:r>
                      <a:endParaRPr lang="fr-BE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fr-B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 </a:t>
                      </a:r>
                      <a:endParaRPr lang="fr-BE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60" marR="42660" marT="0" marB="0"/>
                </a:tc>
                <a:extLst>
                  <a:ext uri="{0D108BD9-81ED-4DB2-BD59-A6C34878D82A}">
                    <a16:rowId xmlns:a16="http://schemas.microsoft.com/office/drawing/2014/main" val="7214937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5802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1BCC27-524C-6F6C-994A-59DF87ACC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Enquête Golf LLN 2024 (167 réponses)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764D72-C98B-3473-9D01-FF18876B7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FR" dirty="0"/>
              <a:t>Présentation par Luc Waterlot trésorier de la section seniors</a:t>
            </a:r>
            <a:endParaRPr lang="fr-BE" dirty="0">
              <a:solidFill>
                <a:srgbClr val="8A8A8A"/>
              </a:solidFill>
              <a:effectLst/>
              <a:latin typeface="Helvetica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4D87C49-57A6-146A-EAE5-5032E3A2D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998" y="2480619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79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8A8B564-F50E-EF4B-8907-2A316C4473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652978"/>
            <a:ext cx="5181600" cy="3661581"/>
          </a:xfr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B708FFEC-E7A3-D517-BDA6-1FDD91B33A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652978"/>
            <a:ext cx="5181600" cy="3661581"/>
          </a:xfrm>
        </p:spPr>
      </p:pic>
    </p:spTree>
    <p:extLst>
      <p:ext uri="{BB962C8B-B14F-4D97-AF65-F5344CB8AC3E}">
        <p14:creationId xmlns:p14="http://schemas.microsoft.com/office/powerpoint/2010/main" val="2761464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FD7E198-8644-7D4D-35AA-97566F8EB8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652978"/>
            <a:ext cx="5181600" cy="3661581"/>
          </a:xfrm>
        </p:spPr>
      </p:pic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A2C0251A-6C3B-A575-CCF7-044E0A75E5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652978"/>
            <a:ext cx="5181600" cy="3661581"/>
          </a:xfrm>
        </p:spPr>
      </p:pic>
    </p:spTree>
    <p:extLst>
      <p:ext uri="{BB962C8B-B14F-4D97-AF65-F5344CB8AC3E}">
        <p14:creationId xmlns:p14="http://schemas.microsoft.com/office/powerpoint/2010/main" val="694437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540174B-B316-89DD-61A0-74D44A3BF1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652978"/>
            <a:ext cx="5181600" cy="3661581"/>
          </a:xfrm>
        </p:spPr>
      </p:pic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715B344A-F900-6441-2B3A-4835825339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652978"/>
            <a:ext cx="5181600" cy="3661581"/>
          </a:xfrm>
        </p:spPr>
      </p:pic>
    </p:spTree>
    <p:extLst>
      <p:ext uri="{BB962C8B-B14F-4D97-AF65-F5344CB8AC3E}">
        <p14:creationId xmlns:p14="http://schemas.microsoft.com/office/powerpoint/2010/main" val="1740425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4E56D800-304C-B81B-F3DD-5C713A1370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652978"/>
            <a:ext cx="5181600" cy="3661581"/>
          </a:xfrm>
        </p:spPr>
      </p:pic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149F457E-04EF-F6AC-08A3-84549A14FC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170503"/>
            <a:ext cx="5181600" cy="3661581"/>
          </a:xfrm>
        </p:spPr>
      </p:pic>
    </p:spTree>
    <p:extLst>
      <p:ext uri="{BB962C8B-B14F-4D97-AF65-F5344CB8AC3E}">
        <p14:creationId xmlns:p14="http://schemas.microsoft.com/office/powerpoint/2010/main" val="1184537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81BD36F-F36A-7025-1815-EC01E01848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652978"/>
            <a:ext cx="5181600" cy="3661581"/>
          </a:xfrm>
        </p:spPr>
      </p:pic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B2E7C484-7AFC-259D-6CEC-3AAE4CDCB7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652978"/>
            <a:ext cx="5181600" cy="3661581"/>
          </a:xfrm>
        </p:spPr>
      </p:pic>
    </p:spTree>
    <p:extLst>
      <p:ext uri="{BB962C8B-B14F-4D97-AF65-F5344CB8AC3E}">
        <p14:creationId xmlns:p14="http://schemas.microsoft.com/office/powerpoint/2010/main" val="3224361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FFCB170-7746-DE86-FCB2-30771E7FF7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652978"/>
            <a:ext cx="5181600" cy="3661581"/>
          </a:xfrm>
        </p:spPr>
      </p:pic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17DA7D35-E4FF-8976-9BDB-6EF61DF706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652978"/>
            <a:ext cx="5181600" cy="3661581"/>
          </a:xfrm>
        </p:spPr>
      </p:pic>
    </p:spTree>
    <p:extLst>
      <p:ext uri="{BB962C8B-B14F-4D97-AF65-F5344CB8AC3E}">
        <p14:creationId xmlns:p14="http://schemas.microsoft.com/office/powerpoint/2010/main" val="846033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A849414-E25D-BDA3-683D-4AB85C56E4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652978"/>
            <a:ext cx="5181600" cy="3661581"/>
          </a:xfrm>
        </p:spPr>
      </p:pic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C8359913-A5BD-4DDB-A3B4-CA73171B7D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652978"/>
            <a:ext cx="5181600" cy="3661581"/>
          </a:xfrm>
        </p:spPr>
      </p:pic>
    </p:spTree>
    <p:extLst>
      <p:ext uri="{BB962C8B-B14F-4D97-AF65-F5344CB8AC3E}">
        <p14:creationId xmlns:p14="http://schemas.microsoft.com/office/powerpoint/2010/main" val="3518663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07D3F55-6CD2-D535-0E7A-BD945FF95D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652978"/>
            <a:ext cx="5181600" cy="3661581"/>
          </a:xfrm>
        </p:spPr>
      </p:pic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1920CAF3-C302-4DCC-434D-2041E1E491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652978"/>
            <a:ext cx="5181600" cy="3661581"/>
          </a:xfrm>
        </p:spPr>
      </p:pic>
    </p:spTree>
    <p:extLst>
      <p:ext uri="{BB962C8B-B14F-4D97-AF65-F5344CB8AC3E}">
        <p14:creationId xmlns:p14="http://schemas.microsoft.com/office/powerpoint/2010/main" val="359426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607852C-B1DA-7533-1C67-6F306E0CD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38554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dirty="0">
                <a:latin typeface="+mn-lt"/>
              </a:rPr>
              <a:t>Commission Sportive 2024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CE8123D-2E10-64E7-9AC9-5357FB418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6662" y="703680"/>
            <a:ext cx="1756719" cy="25654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4CC8D9B-D487-FC26-9D25-084D2E15D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518" y="703681"/>
            <a:ext cx="1918749" cy="256539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15975A9-D3E4-C317-9E2B-850017342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9816" y="703680"/>
            <a:ext cx="1935503" cy="2565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77D1A90-3727-35D7-FC7B-EC2148ABAC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1982" y="705277"/>
            <a:ext cx="2083613" cy="248430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57A9006-1823-54CF-F7D5-3A009FBC99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531" y="3687059"/>
            <a:ext cx="1981288" cy="241817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28A34A6-114F-76F5-B74E-CBBB3D37B5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0817" y="3666902"/>
            <a:ext cx="1759355" cy="241817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85B2360-FA6E-BC5B-6D88-2F6A79F1A6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8331" y="3755622"/>
            <a:ext cx="2227894" cy="24181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2A566EC-A26B-D714-0DBB-812AF83A0D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1808" y="3787841"/>
            <a:ext cx="1468111" cy="235374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321F364-0A6D-C631-B468-9185A99747F4}"/>
              </a:ext>
            </a:extLst>
          </p:cNvPr>
          <p:cNvSpPr txBox="1"/>
          <p:nvPr/>
        </p:nvSpPr>
        <p:spPr>
          <a:xfrm>
            <a:off x="386282" y="3213442"/>
            <a:ext cx="24497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Président: </a:t>
            </a:r>
            <a:r>
              <a:rPr lang="fr-FR" sz="1600" dirty="0" err="1"/>
              <a:t>Brano</a:t>
            </a:r>
            <a:r>
              <a:rPr lang="fr-FR" sz="1600" dirty="0"/>
              <a:t> </a:t>
            </a:r>
            <a:r>
              <a:rPr lang="fr-FR" sz="1600" dirty="0" err="1"/>
              <a:t>Rechter</a:t>
            </a:r>
            <a:endParaRPr lang="fr-FR" sz="16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A8A58FB-DD24-0786-72C9-556012B999A3}"/>
              </a:ext>
            </a:extLst>
          </p:cNvPr>
          <p:cNvSpPr txBox="1"/>
          <p:nvPr/>
        </p:nvSpPr>
        <p:spPr>
          <a:xfrm>
            <a:off x="2926938" y="3205216"/>
            <a:ext cx="24497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Secrétaire: Valérie Wigny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356C911-147D-977C-0A48-1D224362B88B}"/>
              </a:ext>
            </a:extLst>
          </p:cNvPr>
          <p:cNvSpPr txBox="1"/>
          <p:nvPr/>
        </p:nvSpPr>
        <p:spPr>
          <a:xfrm>
            <a:off x="5731253" y="3236791"/>
            <a:ext cx="27467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Capitaine: Philippe </a:t>
            </a:r>
            <a:r>
              <a:rPr lang="fr-FR" sz="1600" dirty="0" err="1"/>
              <a:t>Haegeman</a:t>
            </a:r>
            <a:endParaRPr lang="fr-FR" sz="1600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574BEBA-B4E4-D205-E2FD-9BFE393C9C0D}"/>
              </a:ext>
            </a:extLst>
          </p:cNvPr>
          <p:cNvSpPr txBox="1"/>
          <p:nvPr/>
        </p:nvSpPr>
        <p:spPr>
          <a:xfrm>
            <a:off x="8992109" y="3136612"/>
            <a:ext cx="20836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Honorable Secrétaire:</a:t>
            </a:r>
          </a:p>
          <a:p>
            <a:r>
              <a:rPr lang="fr-FR" sz="1600" dirty="0"/>
              <a:t> Philippe De </a:t>
            </a:r>
            <a:r>
              <a:rPr lang="fr-FR" sz="1600" dirty="0" err="1"/>
              <a:t>Jaegere</a:t>
            </a:r>
            <a:endParaRPr lang="fr-FR" sz="16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8B42B75-62D2-8708-A728-BB34B98CB5D5}"/>
              </a:ext>
            </a:extLst>
          </p:cNvPr>
          <p:cNvSpPr txBox="1"/>
          <p:nvPr/>
        </p:nvSpPr>
        <p:spPr>
          <a:xfrm>
            <a:off x="710743" y="6061758"/>
            <a:ext cx="18008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Capitaine Seniors: </a:t>
            </a:r>
          </a:p>
          <a:p>
            <a:r>
              <a:rPr lang="fr-FR" sz="1600" dirty="0"/>
              <a:t>Philippe Nicaise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02108B8-4FA5-8B5B-28B3-E516DA05F5D8}"/>
              </a:ext>
            </a:extLst>
          </p:cNvPr>
          <p:cNvSpPr txBox="1"/>
          <p:nvPr/>
        </p:nvSpPr>
        <p:spPr>
          <a:xfrm>
            <a:off x="3399748" y="6085079"/>
            <a:ext cx="18008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Capitaine Ladies: </a:t>
            </a:r>
          </a:p>
          <a:p>
            <a:r>
              <a:rPr lang="fr-FR" sz="1600" dirty="0" err="1"/>
              <a:t>Winifred</a:t>
            </a:r>
            <a:r>
              <a:rPr lang="fr-FR" sz="1600" dirty="0"/>
              <a:t> Morris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24B3B37-7F42-99F4-90C4-C7F3BFC3EC64}"/>
              </a:ext>
            </a:extLst>
          </p:cNvPr>
          <p:cNvSpPr txBox="1"/>
          <p:nvPr/>
        </p:nvSpPr>
        <p:spPr>
          <a:xfrm>
            <a:off x="6389825" y="6105236"/>
            <a:ext cx="18008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Capitaine Juniors: </a:t>
            </a:r>
          </a:p>
          <a:p>
            <a:r>
              <a:rPr lang="fr-FR" sz="1600" dirty="0"/>
              <a:t>Alexandre Chateau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BA5DD0A-4A75-9BFE-3CC9-0E332D0CED3B}"/>
              </a:ext>
            </a:extLst>
          </p:cNvPr>
          <p:cNvSpPr txBox="1"/>
          <p:nvPr/>
        </p:nvSpPr>
        <p:spPr>
          <a:xfrm>
            <a:off x="9133482" y="6094512"/>
            <a:ext cx="18008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Communication: </a:t>
            </a:r>
          </a:p>
          <a:p>
            <a:r>
              <a:rPr lang="fr-FR" sz="1600" dirty="0"/>
              <a:t>Sophie </a:t>
            </a:r>
            <a:r>
              <a:rPr lang="fr-FR" sz="1600" dirty="0" err="1"/>
              <a:t>Ponet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974540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0E0356-937E-3507-D533-0A89A23F7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6345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Calendrier WE 2024</a:t>
            </a: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2FBEB2E4-3D6A-CD9F-F181-39C452AFB9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609850"/>
              </p:ext>
            </p:extLst>
          </p:nvPr>
        </p:nvGraphicFramePr>
        <p:xfrm>
          <a:off x="1902940" y="951470"/>
          <a:ext cx="8649729" cy="57941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02040">
                  <a:extLst>
                    <a:ext uri="{9D8B030D-6E8A-4147-A177-3AD203B41FA5}">
                      <a16:colId xmlns:a16="http://schemas.microsoft.com/office/drawing/2014/main" val="586705474"/>
                    </a:ext>
                  </a:extLst>
                </a:gridCol>
                <a:gridCol w="2523005">
                  <a:extLst>
                    <a:ext uri="{9D8B030D-6E8A-4147-A177-3AD203B41FA5}">
                      <a16:colId xmlns:a16="http://schemas.microsoft.com/office/drawing/2014/main" val="3877319368"/>
                    </a:ext>
                  </a:extLst>
                </a:gridCol>
                <a:gridCol w="2715848">
                  <a:extLst>
                    <a:ext uri="{9D8B030D-6E8A-4147-A177-3AD203B41FA5}">
                      <a16:colId xmlns:a16="http://schemas.microsoft.com/office/drawing/2014/main" val="1159572730"/>
                    </a:ext>
                  </a:extLst>
                </a:gridCol>
                <a:gridCol w="1108836">
                  <a:extLst>
                    <a:ext uri="{9D8B030D-6E8A-4147-A177-3AD203B41FA5}">
                      <a16:colId xmlns:a16="http://schemas.microsoft.com/office/drawing/2014/main" val="334802453"/>
                    </a:ext>
                  </a:extLst>
                </a:gridCol>
              </a:tblGrid>
              <a:tr h="17041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50" u="none" strike="noStrike">
                          <a:effectLst/>
                        </a:rPr>
                        <a:t>DATE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50" u="none" strike="noStrike" dirty="0">
                          <a:effectLst/>
                        </a:rPr>
                        <a:t>COMPETITION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50" u="none" strike="noStrike">
                          <a:effectLst/>
                        </a:rPr>
                        <a:t>SPONSORS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50" u="none" strike="noStrike">
                          <a:effectLst/>
                        </a:rPr>
                        <a:t>FORMULE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2528526057"/>
                  </a:ext>
                </a:extLst>
              </a:tr>
              <a:tr h="17041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50" u="none" strike="noStrike">
                          <a:effectLst/>
                        </a:rPr>
                        <a:t>Samedi 6 Avril 2024</a:t>
                      </a:r>
                      <a:endParaRPr lang="fr-BE" sz="1050" b="1" i="0" u="none" strike="noStrike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1050" u="none" strike="noStrike" dirty="0">
                          <a:effectLst/>
                        </a:rPr>
                        <a:t>Prix des cloches + souper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Commission Sportive </a:t>
                      </a:r>
                      <a:endParaRPr lang="fr-BE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4BB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3797648481"/>
                  </a:ext>
                </a:extLst>
              </a:tr>
              <a:tr h="17041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50" u="none" strike="noStrike">
                          <a:effectLst/>
                        </a:rPr>
                        <a:t>Samedi 13 avril 2024</a:t>
                      </a:r>
                      <a:endParaRPr lang="fr-BE" sz="1050" b="1" i="0" u="none" strike="noStrike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interclubs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FRBG</a:t>
                      </a:r>
                      <a:endParaRPr lang="fr-BE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match Play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2747381580"/>
                  </a:ext>
                </a:extLst>
              </a:tr>
              <a:tr h="17041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50" u="none" strike="noStrike" dirty="0">
                          <a:effectLst/>
                          <a:highlight>
                            <a:srgbClr val="00FFFF"/>
                          </a:highlight>
                        </a:rPr>
                        <a:t>Dimanche 14 avril 2024</a:t>
                      </a:r>
                      <a:endParaRPr lang="fr-BE" sz="1050" b="1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interclubs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FRBG</a:t>
                      </a:r>
                      <a:endParaRPr lang="fr-BE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match Play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3575089448"/>
                  </a:ext>
                </a:extLst>
              </a:tr>
              <a:tr h="17041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50" u="none" strike="noStrike">
                          <a:effectLst/>
                        </a:rPr>
                        <a:t>Samedi 20 avril 2024</a:t>
                      </a:r>
                      <a:endParaRPr lang="fr-BE" sz="1050" b="1" i="0" u="none" strike="noStrike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interclubs     (Spaghetti )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FRBG</a:t>
                      </a:r>
                      <a:endParaRPr lang="fr-BE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match Play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2112699374"/>
                  </a:ext>
                </a:extLst>
              </a:tr>
              <a:tr h="17041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50" u="none" strike="noStrike" dirty="0">
                          <a:effectLst/>
                          <a:highlight>
                            <a:srgbClr val="00FFFF"/>
                          </a:highlight>
                        </a:rPr>
                        <a:t>Dimanche 21 avril 2024</a:t>
                      </a:r>
                      <a:endParaRPr lang="fr-BE" sz="1050" b="1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interclubs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FRBG</a:t>
                      </a:r>
                      <a:endParaRPr lang="fr-BE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match Play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3749313172"/>
                  </a:ext>
                </a:extLst>
              </a:tr>
              <a:tr h="17041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50" u="none" strike="noStrike">
                          <a:effectLst/>
                        </a:rPr>
                        <a:t>Samedi 27 avril 2024</a:t>
                      </a:r>
                      <a:endParaRPr lang="fr-BE" sz="1050" b="1" i="0" u="none" strike="noStrike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"rencontre"  Belgique /Vietnam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sng" strike="noStrike" dirty="0">
                          <a:effectLst/>
                          <a:hlinkClick r:id="rId2"/>
                        </a:rPr>
                        <a:t>Trang.brussels@gmail.com</a:t>
                      </a:r>
                      <a:endParaRPr lang="fr-BE" sz="105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 err="1">
                          <a:effectLst/>
                        </a:rPr>
                        <a:t>Take</a:t>
                      </a:r>
                      <a:r>
                        <a:rPr lang="fr-BE" sz="1050" u="none" strike="noStrike" dirty="0">
                          <a:effectLst/>
                        </a:rPr>
                        <a:t> off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1556419424"/>
                  </a:ext>
                </a:extLst>
              </a:tr>
              <a:tr h="17041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50" u="none" strike="noStrike" dirty="0">
                          <a:effectLst/>
                          <a:highlight>
                            <a:srgbClr val="FFFF00"/>
                          </a:highlight>
                        </a:rPr>
                        <a:t>Mercredi 1 mai</a:t>
                      </a:r>
                      <a:endParaRPr lang="fr-BE" sz="1050" b="1" i="0" u="none" strike="noStrike" dirty="0">
                        <a:solidFill>
                          <a:srgbClr val="548235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Prix de l'invité + soirée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Commission Sportive </a:t>
                      </a:r>
                      <a:endParaRPr lang="fr-BE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1+x ?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1644699712"/>
                  </a:ext>
                </a:extLst>
              </a:tr>
              <a:tr h="17041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50" u="none" strike="noStrike">
                          <a:effectLst/>
                        </a:rPr>
                        <a:t>Samedi 4 mai 2024</a:t>
                      </a:r>
                      <a:endParaRPr lang="fr-BE" sz="1050" b="1" i="0" u="none" strike="noStrike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CSI International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sng" strike="noStrike" dirty="0">
                          <a:effectLst/>
                          <a:hlinkClick r:id="rId3"/>
                        </a:rPr>
                        <a:t>csi-shine2010@outlook.com</a:t>
                      </a:r>
                      <a:endParaRPr lang="fr-BE" sz="105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 err="1">
                          <a:effectLst/>
                        </a:rPr>
                        <a:t>sstb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1365309673"/>
                  </a:ext>
                </a:extLst>
              </a:tr>
              <a:tr h="17041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50" u="none" strike="noStrike" dirty="0">
                          <a:effectLst/>
                          <a:highlight>
                            <a:srgbClr val="FFFF00"/>
                          </a:highlight>
                        </a:rPr>
                        <a:t>Jeudi 9 mai 2024</a:t>
                      </a:r>
                      <a:endParaRPr lang="fr-BE" sz="1050" b="1" i="0" u="none" strike="noStrike" dirty="0">
                        <a:solidFill>
                          <a:srgbClr val="548235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Championnat du club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Commission Sportive </a:t>
                      </a:r>
                      <a:endParaRPr lang="fr-BE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stroke </a:t>
                      </a:r>
                      <a:r>
                        <a:rPr lang="fr-BE" sz="1050" u="none" strike="noStrike" dirty="0" err="1">
                          <a:effectLst/>
                        </a:rPr>
                        <a:t>play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290824694"/>
                  </a:ext>
                </a:extLst>
              </a:tr>
              <a:tr h="17041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50" u="none" strike="noStrike">
                          <a:effectLst/>
                        </a:rPr>
                        <a:t>Samedi 11 mai 2024</a:t>
                      </a:r>
                      <a:endParaRPr lang="fr-BE" sz="1050" b="1" i="0" u="none" strike="noStrike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leopold 7 ( soirée menu)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sng" strike="noStrike">
                          <a:effectLst/>
                          <a:hlinkClick r:id="rId4"/>
                        </a:rPr>
                        <a:t>vanessa@leopold.be</a:t>
                      </a:r>
                      <a:endParaRPr lang="fr-BE" sz="105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 err="1">
                          <a:effectLst/>
                        </a:rPr>
                        <a:t>Take</a:t>
                      </a:r>
                      <a:r>
                        <a:rPr lang="fr-BE" sz="1050" u="none" strike="noStrike" dirty="0">
                          <a:effectLst/>
                        </a:rPr>
                        <a:t> off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2881370141"/>
                  </a:ext>
                </a:extLst>
              </a:tr>
              <a:tr h="17041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50" u="none" strike="noStrike">
                          <a:effectLst/>
                        </a:rPr>
                        <a:t>Samedi 18 mai 2024</a:t>
                      </a:r>
                      <a:endParaRPr lang="fr-BE" sz="1050" b="1" i="0" u="none" strike="noStrike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GMT </a:t>
                      </a:r>
                      <a:r>
                        <a:rPr lang="fr-BE" sz="1050" u="none" strike="noStrike" dirty="0" err="1">
                          <a:effectLst/>
                        </a:rPr>
                        <a:t>Chronograph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sng" strike="noStrike" dirty="0">
                          <a:effectLst/>
                        </a:rPr>
                        <a:t>Luc </a:t>
                      </a:r>
                      <a:r>
                        <a:rPr lang="fr-BE" sz="1050" u="sng" strike="noStrike" dirty="0" err="1">
                          <a:effectLst/>
                        </a:rPr>
                        <a:t>siccard@yahoo.fr</a:t>
                      </a:r>
                      <a:endParaRPr lang="fr-BE" sz="105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le + avec le -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950546644"/>
                  </a:ext>
                </a:extLst>
              </a:tr>
              <a:tr h="17041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50" u="none" strike="noStrike">
                          <a:effectLst/>
                        </a:rPr>
                        <a:t>Samedi 25 mai  2024</a:t>
                      </a:r>
                      <a:endParaRPr lang="fr-BE" sz="1050" b="1" i="0" u="none" strike="noStrike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 err="1">
                          <a:effectLst/>
                        </a:rPr>
                        <a:t>Fitline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sng" strike="noStrike">
                          <a:effectLst/>
                          <a:hlinkClick r:id="rId5"/>
                        </a:rPr>
                        <a:t>simonisveronique8@gmail.com</a:t>
                      </a:r>
                      <a:endParaRPr lang="fr-BE" sz="105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sstb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4247444765"/>
                  </a:ext>
                </a:extLst>
              </a:tr>
              <a:tr h="17041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50" u="none" strike="noStrike">
                          <a:effectLst/>
                        </a:rPr>
                        <a:t>Samedi 1  juin 2024</a:t>
                      </a:r>
                      <a:endParaRPr lang="fr-BE" sz="1050" b="1" i="0" u="none" strike="noStrike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Prix Pro1Golf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sng" strike="noStrike" dirty="0">
                          <a:effectLst/>
                          <a:hlinkClick r:id="rId6"/>
                        </a:rPr>
                        <a:t>lln@pro1golf.com</a:t>
                      </a:r>
                      <a:endParaRPr lang="fr-BE" sz="105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 err="1">
                          <a:effectLst/>
                        </a:rPr>
                        <a:t>sstb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1433801154"/>
                  </a:ext>
                </a:extLst>
              </a:tr>
              <a:tr h="17041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50" u="none" strike="noStrike">
                          <a:effectLst/>
                        </a:rPr>
                        <a:t>Samedi 8 juin 2024</a:t>
                      </a:r>
                      <a:endParaRPr lang="fr-BE" sz="1050" b="1" i="0" u="none" strike="noStrike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Golf by Ratio ( soirée menu)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sng" strike="noStrike" dirty="0">
                          <a:effectLst/>
                          <a:hlinkClick r:id="rId7"/>
                        </a:rPr>
                        <a:t>info@golfbyratio.com</a:t>
                      </a:r>
                      <a:endParaRPr lang="fr-BE" sz="105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sstb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3077217593"/>
                  </a:ext>
                </a:extLst>
              </a:tr>
              <a:tr h="17041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50" u="none" strike="noStrike">
                          <a:effectLst/>
                        </a:rPr>
                        <a:t>Samedi 15 juin 2024</a:t>
                      </a:r>
                      <a:endParaRPr lang="fr-BE" sz="1050" b="1" i="0" u="none" strike="noStrike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1050" u="none" strike="noStrike" dirty="0">
                          <a:effectLst/>
                        </a:rPr>
                        <a:t>Bijoux Victoria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1050" u="sng" strike="noStrike" dirty="0">
                          <a:effectLst/>
                          <a:hlinkClick r:id="rId8"/>
                        </a:rPr>
                        <a:t>stevens-arnaud@hotmail.com</a:t>
                      </a:r>
                      <a:endParaRPr lang="fr-BE" sz="105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4bb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1866927955"/>
                  </a:ext>
                </a:extLst>
              </a:tr>
              <a:tr h="17041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50" u="none" strike="noStrike">
                          <a:effectLst/>
                        </a:rPr>
                        <a:t>Samedi 22 juin 2024</a:t>
                      </a:r>
                      <a:endParaRPr lang="fr-BE" sz="1050" b="1" i="0" u="none" strike="noStrike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Le Senza + </a:t>
                      </a:r>
                      <a:r>
                        <a:rPr lang="fr-BE" sz="1050" u="none" strike="noStrike" dirty="0" err="1">
                          <a:effectLst/>
                        </a:rPr>
                        <a:t>Ass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sng" strike="noStrike" dirty="0">
                          <a:effectLst/>
                          <a:hlinkClick r:id="rId9"/>
                        </a:rPr>
                        <a:t>nicolas.daneels@skynet.be</a:t>
                      </a:r>
                      <a:endParaRPr lang="fr-BE" sz="105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 err="1">
                          <a:effectLst/>
                        </a:rPr>
                        <a:t>sstb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2744705208"/>
                  </a:ext>
                </a:extLst>
              </a:tr>
              <a:tr h="17041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50" u="none" strike="noStrike">
                          <a:effectLst/>
                        </a:rPr>
                        <a:t>Samedi 29 juin 2024</a:t>
                      </a:r>
                      <a:endParaRPr lang="fr-BE" sz="1050" b="1" i="0" u="none" strike="noStrike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Prix </a:t>
                      </a:r>
                      <a:r>
                        <a:rPr lang="fr-BE" sz="1050" u="none" strike="noStrike" dirty="0" err="1">
                          <a:effectLst/>
                        </a:rPr>
                        <a:t>Oxrira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sng" strike="noStrike">
                          <a:effectLst/>
                          <a:hlinkClick r:id="rId10"/>
                        </a:rPr>
                        <a:t>laurent.dubois@oxira.be</a:t>
                      </a:r>
                      <a:endParaRPr lang="fr-BE" sz="105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?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2891427756"/>
                  </a:ext>
                </a:extLst>
              </a:tr>
              <a:tr h="17041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50" u="none" strike="noStrike">
                          <a:effectLst/>
                        </a:rPr>
                        <a:t>Samedi 06 juillet 2024</a:t>
                      </a:r>
                      <a:endParaRPr lang="fr-BE" sz="1050" b="1" i="0" u="none" strike="noStrike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Prix </a:t>
                      </a:r>
                      <a:r>
                        <a:rPr lang="fr-BE" sz="1050" u="none" strike="noStrike" dirty="0" err="1">
                          <a:effectLst/>
                        </a:rPr>
                        <a:t>Twin</a:t>
                      </a:r>
                      <a:r>
                        <a:rPr lang="fr-BE" sz="1050" u="none" strike="noStrike" dirty="0">
                          <a:effectLst/>
                        </a:rPr>
                        <a:t> Promotion (soirée )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sng" strike="noStrike" dirty="0">
                          <a:effectLst/>
                          <a:hlinkClick r:id="rId11"/>
                        </a:rPr>
                        <a:t>www.twinpromotion.fr</a:t>
                      </a:r>
                      <a:endParaRPr lang="fr-BE" sz="105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?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3423296094"/>
                  </a:ext>
                </a:extLst>
              </a:tr>
              <a:tr h="17041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50" u="none" strike="noStrike">
                          <a:effectLst/>
                        </a:rPr>
                        <a:t>Samedi 13 juillet 2024</a:t>
                      </a:r>
                      <a:endParaRPr lang="fr-BE" sz="1050" b="1" i="0" u="none" strike="noStrike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Prix Lutgarde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sng" strike="noStrike">
                          <a:effectLst/>
                          <a:hlinkClick r:id="rId12"/>
                        </a:rPr>
                        <a:t>lutgarde@lutgarde.eu</a:t>
                      </a:r>
                      <a:endParaRPr lang="fr-BE" sz="105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sstb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594001327"/>
                  </a:ext>
                </a:extLst>
              </a:tr>
              <a:tr h="17041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50" u="none" strike="noStrike">
                          <a:effectLst/>
                        </a:rPr>
                        <a:t>Samedi 20 juillet 2024</a:t>
                      </a:r>
                      <a:endParaRPr lang="fr-BE" sz="1050" b="1" i="0" u="none" strike="noStrike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Prix BPS: tour + nuit + diner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sng" strike="noStrike" dirty="0">
                          <a:effectLst/>
                          <a:hlinkClick r:id="rId13"/>
                        </a:rPr>
                        <a:t>Marc.baibry@bpsdistri.be</a:t>
                      </a:r>
                      <a:endParaRPr lang="fr-BE" sz="105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Journée Folle</a:t>
                      </a:r>
                      <a:endParaRPr lang="fr-BE" sz="105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383662016"/>
                  </a:ext>
                </a:extLst>
              </a:tr>
              <a:tr h="17041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50" u="none" strike="noStrike" dirty="0">
                          <a:effectLst/>
                          <a:highlight>
                            <a:srgbClr val="00FFFF"/>
                          </a:highlight>
                        </a:rPr>
                        <a:t>Dimanche 28 juillet 2024</a:t>
                      </a:r>
                      <a:endParaRPr lang="fr-BE" sz="1050" b="1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Prix de La Baïta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sng" strike="noStrike">
                          <a:effectLst/>
                          <a:hlinkClick r:id="rId14"/>
                        </a:rPr>
                        <a:t>info@labaita.be</a:t>
                      </a:r>
                      <a:endParaRPr lang="fr-BE" sz="105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 err="1">
                          <a:effectLst/>
                        </a:rPr>
                        <a:t>sstb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293703370"/>
                  </a:ext>
                </a:extLst>
              </a:tr>
              <a:tr h="17041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50" u="none" strike="noStrike">
                          <a:effectLst/>
                        </a:rPr>
                        <a:t>Samedi 3 août 2024</a:t>
                      </a:r>
                      <a:endParaRPr lang="fr-BE" sz="1050" b="1" i="0" u="none" strike="noStrike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Prix de la Francophonie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sng" strike="noStrike" dirty="0">
                          <a:effectLst/>
                          <a:hlinkClick r:id="rId15"/>
                        </a:rPr>
                        <a:t>alexia.penasse@afg.be</a:t>
                      </a:r>
                      <a:endParaRPr lang="fr-BE" sz="105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sstb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3176294770"/>
                  </a:ext>
                </a:extLst>
              </a:tr>
              <a:tr h="17041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50" u="none" strike="noStrike">
                          <a:effectLst/>
                        </a:rPr>
                        <a:t>Samdi 10 août 2024</a:t>
                      </a:r>
                      <a:endParaRPr lang="fr-BE" sz="1050" b="1" i="0" u="none" strike="noStrike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Château de Gragnos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sng" strike="noStrike" dirty="0">
                          <a:effectLst/>
                          <a:hlinkClick r:id="rId12"/>
                        </a:rPr>
                        <a:t>lutgarde@lutgarde.eu</a:t>
                      </a:r>
                      <a:endParaRPr lang="fr-BE" sz="105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 err="1">
                          <a:effectLst/>
                        </a:rPr>
                        <a:t>sstb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2066175469"/>
                  </a:ext>
                </a:extLst>
              </a:tr>
              <a:tr h="17041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50" u="none" strike="noStrike">
                          <a:effectLst/>
                        </a:rPr>
                        <a:t>Samedi 17 août 2024</a:t>
                      </a:r>
                      <a:endParaRPr lang="fr-BE" sz="1050" b="1" i="0" u="none" strike="noStrike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Prix des Juniors 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sng" strike="noStrike" dirty="0">
                          <a:effectLst/>
                          <a:hlinkClick r:id="rId16"/>
                        </a:rPr>
                        <a:t>alexchateau@yahoo.com</a:t>
                      </a:r>
                      <a:endParaRPr lang="fr-BE" sz="105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fun ?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633317876"/>
                  </a:ext>
                </a:extLst>
              </a:tr>
              <a:tr h="17041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50" u="none" strike="noStrike">
                          <a:effectLst/>
                        </a:rPr>
                        <a:t>Samedi 24 août 2024</a:t>
                      </a:r>
                      <a:endParaRPr lang="fr-BE" sz="1050" b="1" i="0" u="none" strike="noStrike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 err="1">
                          <a:effectLst/>
                        </a:rPr>
                        <a:t>Golf.be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sng" strike="noStrike" dirty="0">
                          <a:effectLst/>
                          <a:hlinkClick r:id="rId17"/>
                        </a:rPr>
                        <a:t>alain@golf.be</a:t>
                      </a:r>
                      <a:endParaRPr lang="fr-BE" sz="105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 err="1">
                          <a:effectLst/>
                        </a:rPr>
                        <a:t>sstb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1313580405"/>
                  </a:ext>
                </a:extLst>
              </a:tr>
              <a:tr h="17041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50" u="none" strike="noStrike">
                          <a:effectLst/>
                        </a:rPr>
                        <a:t>Samedi 31 août 2024</a:t>
                      </a:r>
                      <a:endParaRPr lang="fr-BE" sz="1050" b="1" i="0" u="none" strike="noStrike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Play Golf </a:t>
                      </a:r>
                      <a:r>
                        <a:rPr lang="fr-BE" sz="1050" u="none" strike="noStrike" dirty="0" err="1">
                          <a:effectLst/>
                        </a:rPr>
                        <a:t>Partners</a:t>
                      </a:r>
                      <a:r>
                        <a:rPr lang="fr-BE" sz="1050" u="none" strike="noStrike" dirty="0">
                          <a:effectLst/>
                        </a:rPr>
                        <a:t> </a:t>
                      </a:r>
                      <a:r>
                        <a:rPr lang="fr-BE" sz="1050" u="none" strike="noStrike" dirty="0" err="1">
                          <a:effectLst/>
                        </a:rPr>
                        <a:t>Trophy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sng" strike="noStrike" dirty="0">
                          <a:effectLst/>
                          <a:hlinkClick r:id="rId18"/>
                        </a:rPr>
                        <a:t>Thierry.milan@dabelgium.be</a:t>
                      </a:r>
                      <a:endParaRPr lang="fr-BE" sz="105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 err="1">
                          <a:effectLst/>
                        </a:rPr>
                        <a:t>sstb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2065300655"/>
                  </a:ext>
                </a:extLst>
              </a:tr>
              <a:tr h="17041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50" u="none" strike="noStrike">
                          <a:effectLst/>
                        </a:rPr>
                        <a:t>Samedi 7 septembre 2024</a:t>
                      </a:r>
                      <a:endParaRPr lang="fr-BE" sz="1050" b="1" i="0" u="none" strike="noStrike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 err="1">
                          <a:effectLst/>
                        </a:rPr>
                        <a:t>Medithlera</a:t>
                      </a:r>
                      <a:r>
                        <a:rPr lang="fr-BE" sz="1050" u="none" strike="noStrike" dirty="0">
                          <a:effectLst/>
                        </a:rPr>
                        <a:t> &amp; fun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sng" strike="noStrike" dirty="0">
                          <a:effectLst/>
                          <a:hlinkClick r:id="rId19"/>
                        </a:rPr>
                        <a:t>seutin1984@yahoo.fr</a:t>
                      </a:r>
                      <a:endParaRPr lang="fr-BE" sz="105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 err="1">
                          <a:effectLst/>
                        </a:rPr>
                        <a:t>sstb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787442477"/>
                  </a:ext>
                </a:extLst>
              </a:tr>
              <a:tr h="17041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50" u="none" strike="noStrike">
                          <a:effectLst/>
                        </a:rPr>
                        <a:t>Samedi 14 septembre 2024</a:t>
                      </a:r>
                      <a:endParaRPr lang="fr-BE" sz="1050" b="1" i="0" u="none" strike="noStrike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 err="1">
                          <a:effectLst/>
                        </a:rPr>
                        <a:t>Competition</a:t>
                      </a:r>
                      <a:r>
                        <a:rPr lang="fr-BE" sz="1050" u="none" strike="noStrike" dirty="0">
                          <a:effectLst/>
                        </a:rPr>
                        <a:t> </a:t>
                      </a:r>
                      <a:r>
                        <a:rPr lang="fr-BE" sz="1050" u="none" strike="noStrike" dirty="0" err="1">
                          <a:effectLst/>
                        </a:rPr>
                        <a:t>Working</a:t>
                      </a:r>
                      <a:r>
                        <a:rPr lang="fr-BE" sz="1050" u="none" strike="noStrike" dirty="0">
                          <a:effectLst/>
                        </a:rPr>
                        <a:t> Ladies + s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sng" strike="noStrike" dirty="0">
                          <a:effectLst/>
                          <a:hlinkClick r:id="rId20"/>
                        </a:rPr>
                        <a:t>martine.de-vos@hotmail.com</a:t>
                      </a:r>
                      <a:endParaRPr lang="fr-BE" sz="105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scramble 3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776502053"/>
                  </a:ext>
                </a:extLst>
              </a:tr>
              <a:tr h="17041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50" u="none" strike="noStrike">
                          <a:effectLst/>
                        </a:rPr>
                        <a:t>Samedi 21 septembre 2024</a:t>
                      </a:r>
                      <a:endParaRPr lang="fr-BE" sz="1050" b="1" i="0" u="none" strike="noStrike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Prix de la </a:t>
                      </a:r>
                      <a:r>
                        <a:rPr lang="fr-BE" sz="1050" u="none" strike="noStrike" dirty="0" err="1">
                          <a:effectLst/>
                        </a:rPr>
                        <a:t>Gac</a:t>
                      </a:r>
                      <a:r>
                        <a:rPr lang="fr-BE" sz="1050" u="none" strike="noStrike" dirty="0">
                          <a:effectLst/>
                        </a:rPr>
                        <a:t> 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sng" strike="noStrike" dirty="0">
                          <a:effectLst/>
                          <a:hlinkClick r:id="rId21"/>
                        </a:rPr>
                        <a:t>jeremy.brison@iba-group.com</a:t>
                      </a:r>
                      <a:endParaRPr lang="fr-BE" sz="105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sstb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3932212686"/>
                  </a:ext>
                </a:extLst>
              </a:tr>
              <a:tr h="17041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50" u="none" strike="noStrike">
                          <a:effectLst/>
                        </a:rPr>
                        <a:t>Samedi 28 septembre 2024</a:t>
                      </a:r>
                      <a:endParaRPr lang="fr-BE" sz="1050" b="1" i="0" u="none" strike="noStrike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Prix </a:t>
                      </a:r>
                      <a:r>
                        <a:rPr lang="fr-BE" sz="1050" u="none" strike="noStrike" dirty="0" err="1">
                          <a:effectLst/>
                        </a:rPr>
                        <a:t>Chriphil</a:t>
                      </a:r>
                      <a:r>
                        <a:rPr lang="fr-BE" sz="1050" u="none" strike="noStrike" dirty="0">
                          <a:effectLst/>
                        </a:rPr>
                        <a:t> + barbecue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sng" strike="noStrike" dirty="0">
                          <a:effectLst/>
                          <a:hlinkClick r:id="rId22"/>
                        </a:rPr>
                        <a:t>info@rayon-de-soleil.eu</a:t>
                      </a:r>
                      <a:endParaRPr lang="fr-BE" sz="105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FOU / FUN </a:t>
                      </a:r>
                      <a:endParaRPr lang="fr-BE" sz="105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1966319956"/>
                  </a:ext>
                </a:extLst>
              </a:tr>
              <a:tr h="17041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50" u="none" strike="noStrike">
                          <a:effectLst/>
                        </a:rPr>
                        <a:t>Samedi 5 octobre 2024</a:t>
                      </a:r>
                      <a:endParaRPr lang="fr-BE" sz="1050" b="1" i="0" u="none" strike="noStrike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Prix </a:t>
                      </a:r>
                      <a:r>
                        <a:rPr lang="fr-BE" sz="1050" u="none" strike="noStrike" dirty="0" err="1">
                          <a:effectLst/>
                        </a:rPr>
                        <a:t>Dovy</a:t>
                      </a:r>
                      <a:r>
                        <a:rPr lang="fr-BE" sz="1050" u="none" strike="noStrike" dirty="0">
                          <a:effectLst/>
                        </a:rPr>
                        <a:t> Wavre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sng" strike="noStrike" dirty="0">
                          <a:effectLst/>
                          <a:hlinkClick r:id="rId23"/>
                        </a:rPr>
                        <a:t>quentin.coppens@dovy.be</a:t>
                      </a:r>
                      <a:endParaRPr lang="fr-BE" sz="105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 err="1">
                          <a:effectLst/>
                        </a:rPr>
                        <a:t>sstb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3036588785"/>
                  </a:ext>
                </a:extLst>
              </a:tr>
              <a:tr h="17041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50" u="none" strike="noStrike">
                          <a:effectLst/>
                        </a:rPr>
                        <a:t>Samedi 12 octobre 2024</a:t>
                      </a:r>
                      <a:endParaRPr lang="fr-BE" sz="1050" b="1" i="0" u="none" strike="noStrike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Le </a:t>
                      </a:r>
                      <a:r>
                        <a:rPr lang="fr-BE" sz="1050" u="none" strike="noStrike" dirty="0" err="1">
                          <a:effectLst/>
                        </a:rPr>
                        <a:t>zebre</a:t>
                      </a:r>
                      <a:r>
                        <a:rPr lang="fr-BE" sz="1050" u="none" strike="noStrike" dirty="0">
                          <a:effectLst/>
                        </a:rPr>
                        <a:t> à Pois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sng" strike="noStrike" dirty="0">
                          <a:effectLst/>
                          <a:hlinkClick r:id="rId24"/>
                        </a:rPr>
                        <a:t>olivier@lezap.be</a:t>
                      </a:r>
                      <a:endParaRPr lang="fr-BE" sz="105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4bb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2321159445"/>
                  </a:ext>
                </a:extLst>
              </a:tr>
              <a:tr h="170417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050" u="none" strike="noStrike">
                          <a:effectLst/>
                        </a:rPr>
                        <a:t>Samedi 19 octobre- 2024</a:t>
                      </a:r>
                      <a:endParaRPr lang="fr-BE" sz="1050" b="1" i="0" u="none" strike="noStrike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Cross   (diner de clôture)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Commission Sportive </a:t>
                      </a:r>
                      <a:endParaRPr lang="fr-BE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cross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23450490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3345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BDD79F06-C82C-DC20-8C48-3DB4720C7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4561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Interclubs 2024</a:t>
            </a:r>
          </a:p>
        </p:txBody>
      </p:sp>
      <p:graphicFrame>
        <p:nvGraphicFramePr>
          <p:cNvPr id="8" name="Espace réservé du contenu 7">
            <a:extLst>
              <a:ext uri="{FF2B5EF4-FFF2-40B4-BE49-F238E27FC236}">
                <a16:creationId xmlns:a16="http://schemas.microsoft.com/office/drawing/2014/main" id="{BD0A5D3A-BD54-0F7A-9EE1-650E2DD949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5872277"/>
              </p:ext>
            </p:extLst>
          </p:nvPr>
        </p:nvGraphicFramePr>
        <p:xfrm>
          <a:off x="642551" y="1000897"/>
          <a:ext cx="10898660" cy="56052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4228">
                  <a:extLst>
                    <a:ext uri="{9D8B030D-6E8A-4147-A177-3AD203B41FA5}">
                      <a16:colId xmlns:a16="http://schemas.microsoft.com/office/drawing/2014/main" val="758646144"/>
                    </a:ext>
                  </a:extLst>
                </a:gridCol>
                <a:gridCol w="570963">
                  <a:extLst>
                    <a:ext uri="{9D8B030D-6E8A-4147-A177-3AD203B41FA5}">
                      <a16:colId xmlns:a16="http://schemas.microsoft.com/office/drawing/2014/main" val="3141289639"/>
                    </a:ext>
                  </a:extLst>
                </a:gridCol>
                <a:gridCol w="1498777">
                  <a:extLst>
                    <a:ext uri="{9D8B030D-6E8A-4147-A177-3AD203B41FA5}">
                      <a16:colId xmlns:a16="http://schemas.microsoft.com/office/drawing/2014/main" val="1738418265"/>
                    </a:ext>
                  </a:extLst>
                </a:gridCol>
                <a:gridCol w="470206">
                  <a:extLst>
                    <a:ext uri="{9D8B030D-6E8A-4147-A177-3AD203B41FA5}">
                      <a16:colId xmlns:a16="http://schemas.microsoft.com/office/drawing/2014/main" val="1681256983"/>
                    </a:ext>
                  </a:extLst>
                </a:gridCol>
                <a:gridCol w="1830436">
                  <a:extLst>
                    <a:ext uri="{9D8B030D-6E8A-4147-A177-3AD203B41FA5}">
                      <a16:colId xmlns:a16="http://schemas.microsoft.com/office/drawing/2014/main" val="1604087614"/>
                    </a:ext>
                  </a:extLst>
                </a:gridCol>
                <a:gridCol w="1830436">
                  <a:extLst>
                    <a:ext uri="{9D8B030D-6E8A-4147-A177-3AD203B41FA5}">
                      <a16:colId xmlns:a16="http://schemas.microsoft.com/office/drawing/2014/main" val="3330115016"/>
                    </a:ext>
                  </a:extLst>
                </a:gridCol>
                <a:gridCol w="3010146">
                  <a:extLst>
                    <a:ext uri="{9D8B030D-6E8A-4147-A177-3AD203B41FA5}">
                      <a16:colId xmlns:a16="http://schemas.microsoft.com/office/drawing/2014/main" val="264504479"/>
                    </a:ext>
                  </a:extLst>
                </a:gridCol>
                <a:gridCol w="793468">
                  <a:extLst>
                    <a:ext uri="{9D8B030D-6E8A-4147-A177-3AD203B41FA5}">
                      <a16:colId xmlns:a16="http://schemas.microsoft.com/office/drawing/2014/main" val="3505274773"/>
                    </a:ext>
                  </a:extLst>
                </a:gridCol>
              </a:tblGrid>
              <a:tr h="20734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Date</a:t>
                      </a:r>
                      <a:endParaRPr lang="fr-BE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</a:t>
                      </a:r>
                      <a:endParaRPr lang="fr-BE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Division</a:t>
                      </a:r>
                      <a:endParaRPr lang="fr-BE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Pool</a:t>
                      </a:r>
                      <a:endParaRPr lang="fr-BE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Teams</a:t>
                      </a:r>
                      <a:endParaRPr lang="fr-BE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Colonne1</a:t>
                      </a:r>
                      <a:endParaRPr lang="fr-BE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Hosting</a:t>
                      </a:r>
                      <a:r>
                        <a:rPr lang="fr-BE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club</a:t>
                      </a:r>
                      <a:endParaRPr lang="fr-BE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Match #</a:t>
                      </a:r>
                      <a:endParaRPr lang="fr-BE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434019323"/>
                  </a:ext>
                </a:extLst>
              </a:tr>
              <a:tr h="20734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13/04/24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09:00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LADIES I - DIV 2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RINKVEN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LOUVAIN-LA-NEUVE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ROYAL OSTEND GOLF CLUB </a:t>
                      </a:r>
                      <a:endParaRPr lang="fr-BE" sz="1200" b="0" i="0" u="sng" strike="noStrike" dirty="0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125033</a:t>
                      </a:r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744548677"/>
                  </a:ext>
                </a:extLst>
              </a:tr>
              <a:tr h="20734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14/04/24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09:40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LADIES I - DIV 2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NATIONAL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LOUVAIN-LA-NEUVE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ROYAL OSTEND GOLF CLUB </a:t>
                      </a:r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125036</a:t>
                      </a:r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756230971"/>
                  </a:ext>
                </a:extLst>
              </a:tr>
              <a:tr h="214224"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20/04/24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09:40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LADIES I - DIV 2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LOUVAIN-LA-NEUVE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BERCUIT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ROYAL OSTEND GOLF CLUB </a:t>
                      </a:r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125038</a:t>
                      </a:r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530103233"/>
                  </a:ext>
                </a:extLst>
              </a:tr>
              <a:tr h="207347">
                <a:tc>
                  <a:txBody>
                    <a:bodyPr/>
                    <a:lstStyle/>
                    <a:p>
                      <a:pPr algn="ctr" fontAlgn="b"/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420725498"/>
                  </a:ext>
                </a:extLst>
              </a:tr>
              <a:tr h="20734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13/04/24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13:40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LADIES II - DIV 2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LOUVAIN-LA-NEUVE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KROKKEBAAS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ROYAL GOLF CLUB OUDENAARDE </a:t>
                      </a:r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125080</a:t>
                      </a:r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430213418"/>
                  </a:ext>
                </a:extLst>
              </a:tr>
              <a:tr h="20734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14/04/24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13:00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LADIES II - DIV 2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LOUVAIN-LA-NEUVE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KAMPENHOUT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ROYAL GOLF CLUB OUDENAARDE </a:t>
                      </a:r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125081</a:t>
                      </a:r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160894130"/>
                  </a:ext>
                </a:extLst>
              </a:tr>
              <a:tr h="20734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20/04/24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13:40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LADIES II - DIV 2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ENGHIEN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LOUVAIN-LA-NEUVE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ROYAL GOLF CLUB OUDENAARDE </a:t>
                      </a:r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125084</a:t>
                      </a:r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983922615"/>
                  </a:ext>
                </a:extLst>
              </a:tr>
              <a:tr h="207347">
                <a:tc>
                  <a:txBody>
                    <a:bodyPr/>
                    <a:lstStyle/>
                    <a:p>
                      <a:pPr algn="ctr" fontAlgn="b"/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935981353"/>
                  </a:ext>
                </a:extLst>
              </a:tr>
              <a:tr h="20734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13/04/24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09:00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LADIES III - DIV 3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LOUVAIN-LA-NEUVE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BRASSCHAAT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BRABANTSE GOLF </a:t>
                      </a:r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125121</a:t>
                      </a:r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926538572"/>
                  </a:ext>
                </a:extLst>
              </a:tr>
              <a:tr h="20734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14/04/24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09:00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LADIES III - DIV 3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EMPEREUR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LOUVAIN-LA-NEUVE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BRABANTSE GOLF </a:t>
                      </a:r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125123</a:t>
                      </a:r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177972980"/>
                  </a:ext>
                </a:extLst>
              </a:tr>
              <a:tr h="20734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20/04/24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09:00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LADIES III - DIV 3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LOUVAIN-LA-NEUVE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ROUGEMONT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BRABANTSE GOLF </a:t>
                      </a:r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125125</a:t>
                      </a:r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3359100229"/>
                  </a:ext>
                </a:extLst>
              </a:tr>
              <a:tr h="207347">
                <a:tc>
                  <a:txBody>
                    <a:bodyPr/>
                    <a:lstStyle/>
                    <a:p>
                      <a:pPr algn="ctr" fontAlgn="b"/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4167421307"/>
                  </a:ext>
                </a:extLst>
              </a:tr>
              <a:tr h="20734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13/04/24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11:00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 I - DIV 2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LOUVAIN-LA-NEUVE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MERGELHOF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ROYAL WATERLOO G. C. </a:t>
                      </a:r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124782</a:t>
                      </a:r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291381906"/>
                  </a:ext>
                </a:extLst>
              </a:tr>
              <a:tr h="20734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14/04/24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10:20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 I - DIV 2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LOUVAIN-LA-NEUVE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BERCUIT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ROYAL WATERLOO G. C. </a:t>
                      </a:r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124783</a:t>
                      </a:r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4215489828"/>
                  </a:ext>
                </a:extLst>
              </a:tr>
              <a:tr h="20734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20/04/24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11:00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 I - DIV 2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BRUYERE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LOUVAIN-LA-NEUVE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ROYAL WATERLOO G. C. </a:t>
                      </a:r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124786</a:t>
                      </a:r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3227256664"/>
                  </a:ext>
                </a:extLst>
              </a:tr>
              <a:tr h="207347">
                <a:tc>
                  <a:txBody>
                    <a:bodyPr/>
                    <a:lstStyle/>
                    <a:p>
                      <a:pPr algn="ctr" fontAlgn="b"/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418860835"/>
                  </a:ext>
                </a:extLst>
              </a:tr>
              <a:tr h="20734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13/04/24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09:07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 II - DIV 1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/>
                        </a:rPr>
                        <a:t>B</a:t>
                      </a:r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ANTWERP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LOUVAIN-LA-NEUVE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NATIONAL GOLF BRUSSELS </a:t>
                      </a:r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124584</a:t>
                      </a:r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4248187270"/>
                  </a:ext>
                </a:extLst>
              </a:tr>
              <a:tr h="20734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14/04/24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09:07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 II - DIV 1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/>
                        </a:rPr>
                        <a:t>B</a:t>
                      </a:r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LOUVAIN-LA-NEUVE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SART TILMAN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NATIONAL GOLF BRUSSELS </a:t>
                      </a:r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124586</a:t>
                      </a:r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979768486"/>
                  </a:ext>
                </a:extLst>
              </a:tr>
              <a:tr h="20734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20/04/24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09:07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 II - DIV 1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/>
                        </a:rPr>
                        <a:t>B</a:t>
                      </a:r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RAVENSTEIN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LOUVAIN-LA-NEUVE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NATIONAL GOLF BRUSSELS </a:t>
                      </a:r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124587</a:t>
                      </a:r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799354264"/>
                  </a:ext>
                </a:extLst>
              </a:tr>
              <a:tr h="207347">
                <a:tc>
                  <a:txBody>
                    <a:bodyPr/>
                    <a:lstStyle/>
                    <a:p>
                      <a:pPr algn="ctr" fontAlgn="b"/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208561049"/>
                  </a:ext>
                </a:extLst>
              </a:tr>
              <a:tr h="20734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13/04/24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09:40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 III - DIV 4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LOUVAIN-LA-NEUVE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HARAS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G. &amp; C.C. HENRI-CHAPELLE </a:t>
                      </a:r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124905</a:t>
                      </a:r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316779246"/>
                  </a:ext>
                </a:extLst>
              </a:tr>
              <a:tr h="20734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14/04/24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09:00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 III - DIV 4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LOUVAIN-LA-NEUVE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FAGNES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G. &amp; C.C. HENRI-CHAPELLE </a:t>
                      </a:r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124906</a:t>
                      </a:r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4276842359"/>
                  </a:ext>
                </a:extLst>
              </a:tr>
              <a:tr h="20734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20/04/24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09:40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 III - DIV 4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NAXHELET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LOUVAIN-LA-NEUVE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G. &amp; C.C. HENRI-CHAPELLE </a:t>
                      </a:r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124909</a:t>
                      </a:r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348849414"/>
                  </a:ext>
                </a:extLst>
              </a:tr>
              <a:tr h="207347">
                <a:tc>
                  <a:txBody>
                    <a:bodyPr/>
                    <a:lstStyle/>
                    <a:p>
                      <a:pPr algn="ctr" fontAlgn="b"/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3708646179"/>
                  </a:ext>
                </a:extLst>
              </a:tr>
              <a:tr h="20734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13/04/24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09:00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 IV - DIV 5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A</a:t>
                      </a:r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LOUVAIN-LA-NEUVE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DRAGON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WINGE GOLF </a:t>
                      </a:r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125015</a:t>
                      </a:r>
                      <a:endParaRPr lang="fr-BE" sz="12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87980158"/>
                  </a:ext>
                </a:extLst>
              </a:tr>
              <a:tr h="20734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14/04/24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09:00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 IV - DIV 5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A</a:t>
                      </a:r>
                      <a:endParaRPr lang="fr-BE" sz="1200" b="0" i="0" u="sng" strike="noStrike" dirty="0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VIRTON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LOUVAIN-LA-NEUVE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WINGE GOLF </a:t>
                      </a:r>
                      <a:endParaRPr lang="fr-BE" sz="1200" b="0" i="0" u="sng" strike="noStrike" dirty="0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sng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125016</a:t>
                      </a:r>
                      <a:endParaRPr lang="fr-BE" sz="1200" b="0" i="0" u="sng" strike="noStrike" dirty="0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831915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573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5C9EE27-2A52-D031-9DBB-2661B13EF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/>
          <a:lstStyle/>
          <a:p>
            <a:pPr algn="ctr"/>
            <a:r>
              <a:rPr lang="fr-FR" dirty="0"/>
              <a:t>Interclubs 2024: </a:t>
            </a:r>
            <a:r>
              <a:rPr lang="fr-BE" dirty="0"/>
              <a:t>nos équipes</a:t>
            </a:r>
            <a:br>
              <a:rPr lang="fr-BE" dirty="0"/>
            </a:b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EE621099-DC82-991B-CAE8-88145419C77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endParaRPr lang="fr-BE" dirty="0"/>
          </a:p>
          <a:p>
            <a:pPr marL="0" indent="0">
              <a:buNone/>
            </a:pPr>
            <a:r>
              <a:rPr lang="fr-BE" sz="3600" dirty="0"/>
              <a:t>Ladies : Capitaine Interclubs : Anne Als</a:t>
            </a:r>
          </a:p>
          <a:p>
            <a:pPr>
              <a:buFont typeface="Wingdings" pitchFamily="2" charset="2"/>
              <a:buChar char="Ø"/>
            </a:pPr>
            <a:r>
              <a:rPr lang="fr-BE" sz="3600" dirty="0"/>
              <a:t>Ladies I, Division 2 : Capitaine Mary </a:t>
            </a:r>
            <a:r>
              <a:rPr lang="fr-BE" sz="3600" dirty="0" err="1"/>
              <a:t>O’Connor</a:t>
            </a:r>
            <a:endParaRPr lang="fr-BE" sz="3600" dirty="0"/>
          </a:p>
          <a:p>
            <a:pPr>
              <a:buFont typeface="Wingdings" pitchFamily="2" charset="2"/>
              <a:buChar char="Ø"/>
            </a:pPr>
            <a:r>
              <a:rPr lang="fr-BE" sz="3600" dirty="0"/>
              <a:t>Ladies II, Division 2 : Capitaine Martine de Vos</a:t>
            </a:r>
          </a:p>
          <a:p>
            <a:pPr>
              <a:buFont typeface="Wingdings" pitchFamily="2" charset="2"/>
              <a:buChar char="Ø"/>
            </a:pPr>
            <a:r>
              <a:rPr lang="fr-BE" sz="3600" dirty="0"/>
              <a:t>Ladies III, Division 3 : Capitaine Martine Hecq</a:t>
            </a:r>
          </a:p>
          <a:p>
            <a:pPr marL="0" indent="0">
              <a:buNone/>
            </a:pPr>
            <a:br>
              <a:rPr lang="fr-BE" sz="3600" dirty="0"/>
            </a:br>
            <a:r>
              <a:rPr lang="fr-BE" sz="3600" dirty="0"/>
              <a:t>Mens</a:t>
            </a:r>
          </a:p>
          <a:p>
            <a:pPr>
              <a:buFont typeface="Wingdings" pitchFamily="2" charset="2"/>
              <a:buChar char="Ø"/>
            </a:pPr>
            <a:r>
              <a:rPr lang="fr-BE" sz="3600" dirty="0"/>
              <a:t>Men I, Division 2 : Capitaine Philippe </a:t>
            </a:r>
            <a:r>
              <a:rPr lang="fr-BE" sz="3600" dirty="0" err="1"/>
              <a:t>Weydts</a:t>
            </a:r>
            <a:endParaRPr lang="fr-BE" sz="3600" dirty="0"/>
          </a:p>
          <a:p>
            <a:pPr>
              <a:buFont typeface="Wingdings" pitchFamily="2" charset="2"/>
              <a:buChar char="Ø"/>
            </a:pPr>
            <a:r>
              <a:rPr lang="fr-BE" sz="3600" dirty="0"/>
              <a:t>Men II, Division 1 : Capitaine Andrea </a:t>
            </a:r>
            <a:r>
              <a:rPr lang="fr-BE" sz="3600" dirty="0" err="1"/>
              <a:t>Klarin</a:t>
            </a:r>
            <a:endParaRPr lang="fr-BE" sz="3600" dirty="0"/>
          </a:p>
          <a:p>
            <a:pPr>
              <a:buFont typeface="Wingdings" pitchFamily="2" charset="2"/>
              <a:buChar char="Ø"/>
            </a:pPr>
            <a:r>
              <a:rPr lang="fr-BE" sz="3600" dirty="0"/>
              <a:t>Men III, Division 4 : Capitaine Carlo Botta</a:t>
            </a:r>
          </a:p>
          <a:p>
            <a:pPr>
              <a:buFont typeface="Wingdings" pitchFamily="2" charset="2"/>
              <a:buChar char="Ø"/>
            </a:pPr>
            <a:r>
              <a:rPr lang="fr-BE" sz="3600" dirty="0"/>
              <a:t>Men IV, Division 5 : Capitaine Olivier </a:t>
            </a:r>
            <a:r>
              <a:rPr lang="fr-BE" sz="3600" dirty="0" err="1"/>
              <a:t>Fieuw</a:t>
            </a:r>
            <a:endParaRPr lang="fr-BE" sz="3600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CA0C54E-ACA4-0195-1CED-FED3E3C5808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endParaRPr lang="fr-BE" dirty="0"/>
          </a:p>
          <a:p>
            <a:pPr marL="0" indent="0">
              <a:buNone/>
            </a:pPr>
            <a:r>
              <a:rPr lang="fr-BE" sz="3600" dirty="0"/>
              <a:t>Ladies</a:t>
            </a:r>
          </a:p>
          <a:p>
            <a:pPr>
              <a:buFont typeface="Wingdings" pitchFamily="2" charset="2"/>
              <a:buChar char="Ø"/>
            </a:pPr>
            <a:r>
              <a:rPr lang="fr-BE" sz="3600" dirty="0">
                <a:highlight>
                  <a:srgbClr val="FFFF00"/>
                </a:highlight>
              </a:rPr>
              <a:t>Seniors</a:t>
            </a:r>
            <a:r>
              <a:rPr lang="fr-BE" sz="3600" dirty="0"/>
              <a:t> Ladies I : Capitaine Myriam </a:t>
            </a:r>
            <a:r>
              <a:rPr lang="fr-BE" sz="3600" dirty="0" err="1"/>
              <a:t>Serckx</a:t>
            </a:r>
            <a:r>
              <a:rPr lang="fr-BE" sz="3600" dirty="0"/>
              <a:t> *</a:t>
            </a:r>
          </a:p>
          <a:p>
            <a:pPr>
              <a:buFont typeface="Wingdings" pitchFamily="2" charset="2"/>
              <a:buChar char="Ø"/>
            </a:pPr>
            <a:r>
              <a:rPr lang="fr-BE" sz="3600" dirty="0">
                <a:highlight>
                  <a:srgbClr val="FFFF00"/>
                </a:highlight>
              </a:rPr>
              <a:t>Seniors</a:t>
            </a:r>
            <a:r>
              <a:rPr lang="fr-BE" sz="3600" dirty="0"/>
              <a:t> Ladies II : Capitaines Christiane </a:t>
            </a:r>
            <a:r>
              <a:rPr lang="fr-BE" sz="3600" dirty="0" err="1"/>
              <a:t>Ducastel</a:t>
            </a:r>
            <a:r>
              <a:rPr lang="fr-BE" sz="3600" dirty="0"/>
              <a:t> &amp; Danièle de Wind *</a:t>
            </a:r>
          </a:p>
          <a:p>
            <a:pPr marL="0" indent="0">
              <a:buNone/>
            </a:pPr>
            <a:endParaRPr lang="fr-BE" sz="3600" dirty="0"/>
          </a:p>
          <a:p>
            <a:pPr marL="0" indent="0">
              <a:buNone/>
            </a:pPr>
            <a:r>
              <a:rPr lang="fr-BE" sz="3600" dirty="0"/>
              <a:t>Men</a:t>
            </a:r>
          </a:p>
          <a:p>
            <a:pPr>
              <a:buFont typeface="Wingdings" pitchFamily="2" charset="2"/>
              <a:buChar char="Ø"/>
            </a:pPr>
            <a:r>
              <a:rPr lang="fr-BE" sz="3600" dirty="0">
                <a:highlight>
                  <a:srgbClr val="FFFF00"/>
                </a:highlight>
              </a:rPr>
              <a:t>Seniors</a:t>
            </a:r>
            <a:r>
              <a:rPr lang="fr-BE" sz="3600" dirty="0"/>
              <a:t> Men I, Division 2 : Capitaine Carlo Botta (</a:t>
            </a:r>
            <a:r>
              <a:rPr lang="fr-BE" sz="3600" u="sng" dirty="0"/>
              <a:t>qualifié pour septembre</a:t>
            </a:r>
            <a:r>
              <a:rPr lang="fr-BE" sz="3600" dirty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fr-BE" sz="3600" dirty="0">
                <a:highlight>
                  <a:srgbClr val="FFFF00"/>
                </a:highlight>
              </a:rPr>
              <a:t>Seniors</a:t>
            </a:r>
            <a:r>
              <a:rPr lang="fr-BE" sz="3600" dirty="0"/>
              <a:t> Men I : Capitaine Serge </a:t>
            </a:r>
            <a:r>
              <a:rPr lang="fr-BE" sz="3600" dirty="0" err="1"/>
              <a:t>Vandenplas</a:t>
            </a:r>
            <a:r>
              <a:rPr lang="fr-BE" sz="3600" dirty="0"/>
              <a:t> *</a:t>
            </a:r>
          </a:p>
          <a:p>
            <a:pPr>
              <a:buFont typeface="Wingdings" pitchFamily="2" charset="2"/>
              <a:buChar char="Ø"/>
            </a:pPr>
            <a:r>
              <a:rPr lang="fr-BE" sz="3600" dirty="0">
                <a:highlight>
                  <a:srgbClr val="FFFF00"/>
                </a:highlight>
              </a:rPr>
              <a:t>Seniors</a:t>
            </a:r>
            <a:r>
              <a:rPr lang="fr-BE" sz="3600" dirty="0"/>
              <a:t> 65+ : Capitaine Alain </a:t>
            </a:r>
            <a:r>
              <a:rPr lang="fr-BE" sz="3600" dirty="0" err="1"/>
              <a:t>Vandenhaute</a:t>
            </a:r>
            <a:r>
              <a:rPr lang="fr-BE" sz="3600" dirty="0"/>
              <a:t> *</a:t>
            </a:r>
          </a:p>
          <a:p>
            <a:pPr marL="0" indent="0">
              <a:buNone/>
            </a:pPr>
            <a:br>
              <a:rPr lang="fr-BE" sz="3600" dirty="0"/>
            </a:br>
            <a:r>
              <a:rPr lang="fr-BE" sz="3600" dirty="0"/>
              <a:t>* jouent en mai-juin la phase de zone pour pouvoir se qualifier et jouer en septembre ! </a:t>
            </a:r>
            <a:endParaRPr lang="fr-FR" sz="36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0369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9F859E-2E63-80E5-0B84-D9B33BABB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Veste unisexe Team LLN 65€ au pro1golf 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A76F652D-7649-02A6-AA4B-75F79BBAD6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72B86044-3018-F3E4-590E-ED13EC1AFE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09E9A94-7F7A-2026-0415-1C311F862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665" y="3747634"/>
            <a:ext cx="388213" cy="43027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4FB6E23-F713-92FF-6D0A-44992F0112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0775" y="3648074"/>
            <a:ext cx="894581" cy="35322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02A16EE-62A0-76E8-8E7A-D2F94E1AF7F0}"/>
              </a:ext>
            </a:extLst>
          </p:cNvPr>
          <p:cNvSpPr txBox="1"/>
          <p:nvPr/>
        </p:nvSpPr>
        <p:spPr>
          <a:xfrm>
            <a:off x="3286627" y="4128175"/>
            <a:ext cx="76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Team</a:t>
            </a:r>
          </a:p>
        </p:txBody>
      </p:sp>
    </p:spTree>
    <p:extLst>
      <p:ext uri="{BB962C8B-B14F-4D97-AF65-F5344CB8AC3E}">
        <p14:creationId xmlns:p14="http://schemas.microsoft.com/office/powerpoint/2010/main" val="2309392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40F875-7E91-B597-02C6-23E134F49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/>
              <a:t>BeGolf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B8CF45-DC5C-7470-997A-24571BC4B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0454"/>
            <a:ext cx="10690654" cy="502242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1900" u="sng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Règles d’utilisation d’i-golf à LLN</a:t>
            </a:r>
            <a:endParaRPr lang="fr-BE" sz="19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fr-FR" sz="19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Réservation de tee-off : </a:t>
            </a:r>
            <a:r>
              <a:rPr lang="fr-FR" sz="1900" kern="1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Calendrier glissant à 14 jours</a:t>
            </a:r>
            <a:r>
              <a:rPr lang="fr-FR" sz="19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BE" sz="19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fr-FR" sz="19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Inscription aux compétitions : Le premier mardi à 19h à j-15 de la date de compétition.</a:t>
            </a:r>
            <a:endParaRPr lang="fr-BE" sz="19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fr-FR" sz="19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Résultat disponible le jour de la compétition à 19h.</a:t>
            </a:r>
            <a:endParaRPr lang="fr-BE" sz="19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fr-FR" sz="19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Clôture des inscriptions aux compétitions à j-2 de la date de la compétition.</a:t>
            </a:r>
            <a:endParaRPr lang="fr-BE" sz="19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19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BE" sz="19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1900" u="sng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jours de compétitions :</a:t>
            </a:r>
            <a:endParaRPr lang="fr-BE" sz="1900" u="sng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fr-FR" sz="19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Eclectique du lundi</a:t>
            </a:r>
            <a:r>
              <a:rPr lang="fr-FR" sz="19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sz="19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SSTB avec une remise des prix en fin de saison.</a:t>
            </a:r>
            <a:endParaRPr lang="fr-BE" sz="19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fr-FR" sz="19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Mercredi : compétitions seniors (50+).</a:t>
            </a:r>
            <a:endParaRPr lang="fr-BE" sz="19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fr-FR" sz="19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Jeudi : compétitions Ladies.</a:t>
            </a:r>
            <a:endParaRPr lang="fr-BE" sz="19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fr-FR" sz="19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Samedi : compétition du WE, parfois le dimanche et jours </a:t>
            </a:r>
            <a:r>
              <a:rPr lang="fr-FR" sz="19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férier</a:t>
            </a:r>
            <a:r>
              <a:rPr lang="fr-FR" sz="19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buNone/>
            </a:pPr>
            <a:endParaRPr lang="fr-BE" sz="19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19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savoir : si vous constatez une erreur d’encodage lors d’une compétition qualificative, nous n’avons que 24h pour corriger le WHS ! signaler l’erreur le lendemain avant 15h.</a:t>
            </a:r>
            <a:endParaRPr lang="fr-BE" sz="19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503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0E864C0-4BDF-71F4-B952-9A6C7A70B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/>
              <a:t>Cyclostrade</a:t>
            </a:r>
            <a:r>
              <a:rPr lang="fr-FR" dirty="0"/>
              <a:t>: attention à la sortie du golf!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FA18967F-B016-2428-5880-1C4782037E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18870" y="2237747"/>
            <a:ext cx="5181600" cy="3700089"/>
          </a:xfrm>
        </p:spPr>
      </p:pic>
      <p:pic>
        <p:nvPicPr>
          <p:cNvPr id="14" name="Espace réservé du contenu 13">
            <a:extLst>
              <a:ext uri="{FF2B5EF4-FFF2-40B4-BE49-F238E27FC236}">
                <a16:creationId xmlns:a16="http://schemas.microsoft.com/office/drawing/2014/main" id="{ECD74D3C-CA59-58CA-BFDB-2451B6F591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07773" y="2237747"/>
            <a:ext cx="5830439" cy="3508145"/>
          </a:xfr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790E93B9-AFFF-DF23-DF9E-7B3AB9DF2A47}"/>
                  </a:ext>
                </a:extLst>
              </p14:cNvPr>
              <p14:cNvContentPartPr/>
              <p14:nvPr/>
            </p14:nvContentPartPr>
            <p14:xfrm>
              <a:off x="9922534" y="4732813"/>
              <a:ext cx="548280" cy="54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790E93B9-AFFF-DF23-DF9E-7B3AB9DF2A4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904534" y="4625173"/>
                <a:ext cx="58392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9" name="Encre 28">
                <a:extLst>
                  <a:ext uri="{FF2B5EF4-FFF2-40B4-BE49-F238E27FC236}">
                    <a16:creationId xmlns:a16="http://schemas.microsoft.com/office/drawing/2014/main" id="{821ADFFA-A75B-5C3E-D5F1-9B81B9A5417E}"/>
                  </a:ext>
                </a:extLst>
              </p14:cNvPr>
              <p14:cNvContentPartPr/>
              <p14:nvPr/>
            </p14:nvContentPartPr>
            <p14:xfrm>
              <a:off x="9356974" y="4413493"/>
              <a:ext cx="1004040" cy="262440"/>
            </p14:xfrm>
          </p:contentPart>
        </mc:Choice>
        <mc:Fallback xmlns="">
          <p:pic>
            <p:nvPicPr>
              <p:cNvPr id="29" name="Encre 28">
                <a:extLst>
                  <a:ext uri="{FF2B5EF4-FFF2-40B4-BE49-F238E27FC236}">
                    <a16:creationId xmlns:a16="http://schemas.microsoft.com/office/drawing/2014/main" id="{821ADFFA-A75B-5C3E-D5F1-9B81B9A5417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20974" y="4377493"/>
                <a:ext cx="107568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0" name="Encre 29">
                <a:extLst>
                  <a:ext uri="{FF2B5EF4-FFF2-40B4-BE49-F238E27FC236}">
                    <a16:creationId xmlns:a16="http://schemas.microsoft.com/office/drawing/2014/main" id="{559C5954-3DAC-735E-19CA-864BC4076BDA}"/>
                  </a:ext>
                </a:extLst>
              </p14:cNvPr>
              <p14:cNvContentPartPr/>
              <p14:nvPr/>
            </p14:nvContentPartPr>
            <p14:xfrm>
              <a:off x="9938374" y="4344733"/>
              <a:ext cx="436320" cy="307080"/>
            </p14:xfrm>
          </p:contentPart>
        </mc:Choice>
        <mc:Fallback xmlns="">
          <p:pic>
            <p:nvPicPr>
              <p:cNvPr id="30" name="Encre 29">
                <a:extLst>
                  <a:ext uri="{FF2B5EF4-FFF2-40B4-BE49-F238E27FC236}">
                    <a16:creationId xmlns:a16="http://schemas.microsoft.com/office/drawing/2014/main" id="{559C5954-3DAC-735E-19CA-864BC4076BD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02374" y="4309093"/>
                <a:ext cx="507960" cy="378720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oupe 32">
            <a:extLst>
              <a:ext uri="{FF2B5EF4-FFF2-40B4-BE49-F238E27FC236}">
                <a16:creationId xmlns:a16="http://schemas.microsoft.com/office/drawing/2014/main" id="{9D8A62FA-D941-7627-C2A9-CF6E461F7D62}"/>
              </a:ext>
            </a:extLst>
          </p:cNvPr>
          <p:cNvGrpSpPr/>
          <p:nvPr/>
        </p:nvGrpSpPr>
        <p:grpSpPr>
          <a:xfrm>
            <a:off x="11076334" y="3685213"/>
            <a:ext cx="877320" cy="442080"/>
            <a:chOff x="11076334" y="3685213"/>
            <a:chExt cx="877320" cy="44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1" name="Encre 30">
                  <a:extLst>
                    <a:ext uri="{FF2B5EF4-FFF2-40B4-BE49-F238E27FC236}">
                      <a16:creationId xmlns:a16="http://schemas.microsoft.com/office/drawing/2014/main" id="{1001FFF7-12A7-66C5-F5BB-DF69F49EB3C2}"/>
                    </a:ext>
                  </a:extLst>
                </p14:cNvPr>
                <p14:cNvContentPartPr/>
                <p14:nvPr/>
              </p14:nvContentPartPr>
              <p14:xfrm>
                <a:off x="11076334" y="3685213"/>
                <a:ext cx="877320" cy="327240"/>
              </p14:xfrm>
            </p:contentPart>
          </mc:Choice>
          <mc:Fallback xmlns="">
            <p:pic>
              <p:nvPicPr>
                <p:cNvPr id="31" name="Encre 30">
                  <a:extLst>
                    <a:ext uri="{FF2B5EF4-FFF2-40B4-BE49-F238E27FC236}">
                      <a16:creationId xmlns:a16="http://schemas.microsoft.com/office/drawing/2014/main" id="{1001FFF7-12A7-66C5-F5BB-DF69F49EB3C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040694" y="3649213"/>
                  <a:ext cx="948960" cy="39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2" name="Encre 31">
                  <a:extLst>
                    <a:ext uri="{FF2B5EF4-FFF2-40B4-BE49-F238E27FC236}">
                      <a16:creationId xmlns:a16="http://schemas.microsoft.com/office/drawing/2014/main" id="{C4821176-B9C9-2CBC-A53E-6D9E05B6C8BA}"/>
                    </a:ext>
                  </a:extLst>
                </p14:cNvPr>
                <p14:cNvContentPartPr/>
                <p14:nvPr/>
              </p14:nvContentPartPr>
              <p14:xfrm>
                <a:off x="11105494" y="4003813"/>
                <a:ext cx="440640" cy="123480"/>
              </p14:xfrm>
            </p:contentPart>
          </mc:Choice>
          <mc:Fallback xmlns="">
            <p:pic>
              <p:nvPicPr>
                <p:cNvPr id="32" name="Encre 31">
                  <a:extLst>
                    <a:ext uri="{FF2B5EF4-FFF2-40B4-BE49-F238E27FC236}">
                      <a16:creationId xmlns:a16="http://schemas.microsoft.com/office/drawing/2014/main" id="{C4821176-B9C9-2CBC-A53E-6D9E05B6C8B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069494" y="3967813"/>
                  <a:ext cx="512280" cy="195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4" name="Encre 33">
                <a:extLst>
                  <a:ext uri="{FF2B5EF4-FFF2-40B4-BE49-F238E27FC236}">
                    <a16:creationId xmlns:a16="http://schemas.microsoft.com/office/drawing/2014/main" id="{DFA1B986-8D6D-5F1C-6BB7-C5EFC0551ADD}"/>
                  </a:ext>
                </a:extLst>
              </p14:cNvPr>
              <p14:cNvContentPartPr/>
              <p14:nvPr/>
            </p14:nvContentPartPr>
            <p14:xfrm>
              <a:off x="8823454" y="2218933"/>
              <a:ext cx="403920" cy="416520"/>
            </p14:xfrm>
          </p:contentPart>
        </mc:Choice>
        <mc:Fallback xmlns="">
          <p:pic>
            <p:nvPicPr>
              <p:cNvPr id="34" name="Encre 33">
                <a:extLst>
                  <a:ext uri="{FF2B5EF4-FFF2-40B4-BE49-F238E27FC236}">
                    <a16:creationId xmlns:a16="http://schemas.microsoft.com/office/drawing/2014/main" id="{DFA1B986-8D6D-5F1C-6BB7-C5EFC0551AD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787814" y="2182933"/>
                <a:ext cx="475560" cy="48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5" name="Encre 34">
                <a:extLst>
                  <a:ext uri="{FF2B5EF4-FFF2-40B4-BE49-F238E27FC236}">
                    <a16:creationId xmlns:a16="http://schemas.microsoft.com/office/drawing/2014/main" id="{050FE30E-8745-2D97-6872-2DEB8C230992}"/>
                  </a:ext>
                </a:extLst>
              </p14:cNvPr>
              <p14:cNvContentPartPr/>
              <p14:nvPr/>
            </p14:nvContentPartPr>
            <p14:xfrm>
              <a:off x="9408814" y="2220013"/>
              <a:ext cx="612360" cy="425880"/>
            </p14:xfrm>
          </p:contentPart>
        </mc:Choice>
        <mc:Fallback xmlns="">
          <p:pic>
            <p:nvPicPr>
              <p:cNvPr id="35" name="Encre 34">
                <a:extLst>
                  <a:ext uri="{FF2B5EF4-FFF2-40B4-BE49-F238E27FC236}">
                    <a16:creationId xmlns:a16="http://schemas.microsoft.com/office/drawing/2014/main" id="{050FE30E-8745-2D97-6872-2DEB8C23099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373174" y="2184013"/>
                <a:ext cx="684000" cy="49752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e 37">
            <a:extLst>
              <a:ext uri="{FF2B5EF4-FFF2-40B4-BE49-F238E27FC236}">
                <a16:creationId xmlns:a16="http://schemas.microsoft.com/office/drawing/2014/main" id="{20577B8E-E6E6-629F-C058-82D4DA10F4BC}"/>
              </a:ext>
            </a:extLst>
          </p:cNvPr>
          <p:cNvGrpSpPr/>
          <p:nvPr/>
        </p:nvGrpSpPr>
        <p:grpSpPr>
          <a:xfrm>
            <a:off x="9634534" y="1705213"/>
            <a:ext cx="1587960" cy="913680"/>
            <a:chOff x="9634534" y="1705213"/>
            <a:chExt cx="1587960" cy="91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6" name="Encre 35">
                  <a:extLst>
                    <a:ext uri="{FF2B5EF4-FFF2-40B4-BE49-F238E27FC236}">
                      <a16:creationId xmlns:a16="http://schemas.microsoft.com/office/drawing/2014/main" id="{8EDB7551-A71E-99FE-20C4-CBA4184E933D}"/>
                    </a:ext>
                  </a:extLst>
                </p14:cNvPr>
                <p14:cNvContentPartPr/>
                <p14:nvPr/>
              </p14:nvContentPartPr>
              <p14:xfrm>
                <a:off x="10153654" y="1705213"/>
                <a:ext cx="1068840" cy="913680"/>
              </p14:xfrm>
            </p:contentPart>
          </mc:Choice>
          <mc:Fallback xmlns="">
            <p:pic>
              <p:nvPicPr>
                <p:cNvPr id="36" name="Encre 35">
                  <a:extLst>
                    <a:ext uri="{FF2B5EF4-FFF2-40B4-BE49-F238E27FC236}">
                      <a16:creationId xmlns:a16="http://schemas.microsoft.com/office/drawing/2014/main" id="{8EDB7551-A71E-99FE-20C4-CBA4184E933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118014" y="1669573"/>
                  <a:ext cx="1140480" cy="9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7" name="Encre 36">
                  <a:extLst>
                    <a:ext uri="{FF2B5EF4-FFF2-40B4-BE49-F238E27FC236}">
                      <a16:creationId xmlns:a16="http://schemas.microsoft.com/office/drawing/2014/main" id="{62F507D9-85D9-DD05-100C-4586FC8F0B0C}"/>
                    </a:ext>
                  </a:extLst>
                </p14:cNvPr>
                <p14:cNvContentPartPr/>
                <p14:nvPr/>
              </p14:nvContentPartPr>
              <p14:xfrm>
                <a:off x="9634534" y="1887733"/>
                <a:ext cx="217800" cy="75960"/>
              </p14:xfrm>
            </p:contentPart>
          </mc:Choice>
          <mc:Fallback xmlns="">
            <p:pic>
              <p:nvPicPr>
                <p:cNvPr id="37" name="Encre 36">
                  <a:extLst>
                    <a:ext uri="{FF2B5EF4-FFF2-40B4-BE49-F238E27FC236}">
                      <a16:creationId xmlns:a16="http://schemas.microsoft.com/office/drawing/2014/main" id="{62F507D9-85D9-DD05-100C-4586FC8F0B0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598894" y="1851733"/>
                  <a:ext cx="289440" cy="147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9" name="Encre 38">
                <a:extLst>
                  <a:ext uri="{FF2B5EF4-FFF2-40B4-BE49-F238E27FC236}">
                    <a16:creationId xmlns:a16="http://schemas.microsoft.com/office/drawing/2014/main" id="{AAD71D0B-EA52-5AC6-15C2-86267D8921DF}"/>
                  </a:ext>
                </a:extLst>
              </p14:cNvPr>
              <p14:cNvContentPartPr/>
              <p14:nvPr/>
            </p14:nvContentPartPr>
            <p14:xfrm>
              <a:off x="11601214" y="1728253"/>
              <a:ext cx="81720" cy="518760"/>
            </p14:xfrm>
          </p:contentPart>
        </mc:Choice>
        <mc:Fallback xmlns="">
          <p:pic>
            <p:nvPicPr>
              <p:cNvPr id="39" name="Encre 38">
                <a:extLst>
                  <a:ext uri="{FF2B5EF4-FFF2-40B4-BE49-F238E27FC236}">
                    <a16:creationId xmlns:a16="http://schemas.microsoft.com/office/drawing/2014/main" id="{AAD71D0B-EA52-5AC6-15C2-86267D8921D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1565574" y="1692613"/>
                <a:ext cx="153360" cy="59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0" name="Encre 39">
                <a:extLst>
                  <a:ext uri="{FF2B5EF4-FFF2-40B4-BE49-F238E27FC236}">
                    <a16:creationId xmlns:a16="http://schemas.microsoft.com/office/drawing/2014/main" id="{0E3A12A8-82BE-7116-3E5B-0780B27C8225}"/>
                  </a:ext>
                </a:extLst>
              </p14:cNvPr>
              <p14:cNvContentPartPr/>
              <p14:nvPr/>
            </p14:nvContentPartPr>
            <p14:xfrm>
              <a:off x="11556574" y="2469133"/>
              <a:ext cx="41400" cy="21600"/>
            </p14:xfrm>
          </p:contentPart>
        </mc:Choice>
        <mc:Fallback xmlns="">
          <p:pic>
            <p:nvPicPr>
              <p:cNvPr id="40" name="Encre 39">
                <a:extLst>
                  <a:ext uri="{FF2B5EF4-FFF2-40B4-BE49-F238E27FC236}">
                    <a16:creationId xmlns:a16="http://schemas.microsoft.com/office/drawing/2014/main" id="{0E3A12A8-82BE-7116-3E5B-0780B27C822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1520574" y="2433493"/>
                <a:ext cx="113040" cy="9324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oupe 42">
            <a:extLst>
              <a:ext uri="{FF2B5EF4-FFF2-40B4-BE49-F238E27FC236}">
                <a16:creationId xmlns:a16="http://schemas.microsoft.com/office/drawing/2014/main" id="{D915D39B-60B2-1451-B2F8-6F45A6BDBAB1}"/>
              </a:ext>
            </a:extLst>
          </p:cNvPr>
          <p:cNvGrpSpPr/>
          <p:nvPr/>
        </p:nvGrpSpPr>
        <p:grpSpPr>
          <a:xfrm>
            <a:off x="8698174" y="2133973"/>
            <a:ext cx="649080" cy="106560"/>
            <a:chOff x="8698174" y="2133973"/>
            <a:chExt cx="649080" cy="10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1" name="Encre 40">
                  <a:extLst>
                    <a:ext uri="{FF2B5EF4-FFF2-40B4-BE49-F238E27FC236}">
                      <a16:creationId xmlns:a16="http://schemas.microsoft.com/office/drawing/2014/main" id="{B2E693FE-5689-88B5-C2C0-39F44ED54C02}"/>
                    </a:ext>
                  </a:extLst>
                </p14:cNvPr>
                <p14:cNvContentPartPr/>
                <p14:nvPr/>
              </p14:nvContentPartPr>
              <p14:xfrm>
                <a:off x="8698174" y="2133973"/>
                <a:ext cx="145800" cy="104040"/>
              </p14:xfrm>
            </p:contentPart>
          </mc:Choice>
          <mc:Fallback xmlns="">
            <p:pic>
              <p:nvPicPr>
                <p:cNvPr id="41" name="Encre 40">
                  <a:extLst>
                    <a:ext uri="{FF2B5EF4-FFF2-40B4-BE49-F238E27FC236}">
                      <a16:creationId xmlns:a16="http://schemas.microsoft.com/office/drawing/2014/main" id="{B2E693FE-5689-88B5-C2C0-39F44ED54C0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662534" y="2098333"/>
                  <a:ext cx="21744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2" name="Encre 41">
                  <a:extLst>
                    <a:ext uri="{FF2B5EF4-FFF2-40B4-BE49-F238E27FC236}">
                      <a16:creationId xmlns:a16="http://schemas.microsoft.com/office/drawing/2014/main" id="{DAA56890-5241-9FDC-FCD6-704E387C8768}"/>
                    </a:ext>
                  </a:extLst>
                </p14:cNvPr>
                <p14:cNvContentPartPr/>
                <p14:nvPr/>
              </p14:nvContentPartPr>
              <p14:xfrm>
                <a:off x="9235654" y="2171773"/>
                <a:ext cx="111600" cy="68760"/>
              </p14:xfrm>
            </p:contentPart>
          </mc:Choice>
          <mc:Fallback xmlns="">
            <p:pic>
              <p:nvPicPr>
                <p:cNvPr id="42" name="Encre 41">
                  <a:extLst>
                    <a:ext uri="{FF2B5EF4-FFF2-40B4-BE49-F238E27FC236}">
                      <a16:creationId xmlns:a16="http://schemas.microsoft.com/office/drawing/2014/main" id="{DAA56890-5241-9FDC-FCD6-704E387C876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199654" y="2135773"/>
                  <a:ext cx="183240" cy="140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4" name="Encre 43">
                <a:extLst>
                  <a:ext uri="{FF2B5EF4-FFF2-40B4-BE49-F238E27FC236}">
                    <a16:creationId xmlns:a16="http://schemas.microsoft.com/office/drawing/2014/main" id="{55403797-2327-4D4C-3985-9C1D3EAE10F0}"/>
                  </a:ext>
                </a:extLst>
              </p14:cNvPr>
              <p14:cNvContentPartPr/>
              <p14:nvPr/>
            </p14:nvContentPartPr>
            <p14:xfrm>
              <a:off x="1349494" y="-315107"/>
              <a:ext cx="360" cy="360"/>
            </p14:xfrm>
          </p:contentPart>
        </mc:Choice>
        <mc:Fallback xmlns="">
          <p:pic>
            <p:nvPicPr>
              <p:cNvPr id="44" name="Encre 43">
                <a:extLst>
                  <a:ext uri="{FF2B5EF4-FFF2-40B4-BE49-F238E27FC236}">
                    <a16:creationId xmlns:a16="http://schemas.microsoft.com/office/drawing/2014/main" id="{55403797-2327-4D4C-3985-9C1D3EAE10F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313494" y="-351107"/>
                <a:ext cx="7200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67439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9D831E-2DC1-B37D-19CB-44F2049A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62777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Calendrier seniors 2024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4C78A5D7-88B5-C3B0-EB44-AC52989E2E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5666883"/>
              </p:ext>
            </p:extLst>
          </p:nvPr>
        </p:nvGraphicFramePr>
        <p:xfrm>
          <a:off x="2075935" y="827903"/>
          <a:ext cx="7562335" cy="56649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1488">
                  <a:extLst>
                    <a:ext uri="{9D8B030D-6E8A-4147-A177-3AD203B41FA5}">
                      <a16:colId xmlns:a16="http://schemas.microsoft.com/office/drawing/2014/main" val="342399656"/>
                    </a:ext>
                  </a:extLst>
                </a:gridCol>
                <a:gridCol w="3320358">
                  <a:extLst>
                    <a:ext uri="{9D8B030D-6E8A-4147-A177-3AD203B41FA5}">
                      <a16:colId xmlns:a16="http://schemas.microsoft.com/office/drawing/2014/main" val="2779713602"/>
                    </a:ext>
                  </a:extLst>
                </a:gridCol>
                <a:gridCol w="2070489">
                  <a:extLst>
                    <a:ext uri="{9D8B030D-6E8A-4147-A177-3AD203B41FA5}">
                      <a16:colId xmlns:a16="http://schemas.microsoft.com/office/drawing/2014/main" val="3006793339"/>
                    </a:ext>
                  </a:extLst>
                </a:gridCol>
              </a:tblGrid>
              <a:tr h="16661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Date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Prix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Sponsors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extLst>
                  <a:ext uri="{0D108BD9-81ED-4DB2-BD59-A6C34878D82A}">
                    <a16:rowId xmlns:a16="http://schemas.microsoft.com/office/drawing/2014/main" val="3776666897"/>
                  </a:ext>
                </a:extLst>
              </a:tr>
              <a:tr h="16661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mercredi 17 avril 2024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prix du clocheton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Joachim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extLst>
                  <a:ext uri="{0D108BD9-81ED-4DB2-BD59-A6C34878D82A}">
                    <a16:rowId xmlns:a16="http://schemas.microsoft.com/office/drawing/2014/main" val="1348980033"/>
                  </a:ext>
                </a:extLst>
              </a:tr>
              <a:tr h="16661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mercredi 24 avril 2024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DDG properties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DDG Ginion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extLst>
                  <a:ext uri="{0D108BD9-81ED-4DB2-BD59-A6C34878D82A}">
                    <a16:rowId xmlns:a16="http://schemas.microsoft.com/office/drawing/2014/main" val="484135034"/>
                  </a:ext>
                </a:extLst>
              </a:tr>
              <a:tr h="16661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mercredi 1 mai 2024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férié</a:t>
                      </a:r>
                      <a:endParaRPr lang="fr-BE" sz="105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 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extLst>
                  <a:ext uri="{0D108BD9-81ED-4DB2-BD59-A6C34878D82A}">
                    <a16:rowId xmlns:a16="http://schemas.microsoft.com/office/drawing/2014/main" val="2917153579"/>
                  </a:ext>
                </a:extLst>
              </a:tr>
              <a:tr h="16661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mercredi 8 mai 2024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Aquatour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Maggy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extLst>
                  <a:ext uri="{0D108BD9-81ED-4DB2-BD59-A6C34878D82A}">
                    <a16:rowId xmlns:a16="http://schemas.microsoft.com/office/drawing/2014/main" val="2812496482"/>
                  </a:ext>
                </a:extLst>
              </a:tr>
              <a:tr h="16661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mercredi 15 mai 2024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Tony de Ketenis avec Ferdinand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Tony et Ferdinand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extLst>
                  <a:ext uri="{0D108BD9-81ED-4DB2-BD59-A6C34878D82A}">
                    <a16:rowId xmlns:a16="http://schemas.microsoft.com/office/drawing/2014/main" val="2459775117"/>
                  </a:ext>
                </a:extLst>
              </a:tr>
              <a:tr h="16661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mercredi 22 mai 2024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credit invest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Amaury Bettens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extLst>
                  <a:ext uri="{0D108BD9-81ED-4DB2-BD59-A6C34878D82A}">
                    <a16:rowId xmlns:a16="http://schemas.microsoft.com/office/drawing/2014/main" val="2434338711"/>
                  </a:ext>
                </a:extLst>
              </a:tr>
              <a:tr h="16661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mardi 28 mai 2024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Interclubs seniors</a:t>
                      </a:r>
                      <a:endParaRPr lang="fr-BE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 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extLst>
                  <a:ext uri="{0D108BD9-81ED-4DB2-BD59-A6C34878D82A}">
                    <a16:rowId xmlns:a16="http://schemas.microsoft.com/office/drawing/2014/main" val="3523784331"/>
                  </a:ext>
                </a:extLst>
              </a:tr>
              <a:tr h="16661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mercredi 29 mai 2024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Prix anciens OGC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anciens OGC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extLst>
                  <a:ext uri="{0D108BD9-81ED-4DB2-BD59-A6C34878D82A}">
                    <a16:rowId xmlns:a16="http://schemas.microsoft.com/office/drawing/2014/main" val="4064078146"/>
                  </a:ext>
                </a:extLst>
              </a:tr>
              <a:tr h="16661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mardi 4 juin 2024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voyage surprise ?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Mormal ? Henri Chapelle ?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extLst>
                  <a:ext uri="{0D108BD9-81ED-4DB2-BD59-A6C34878D82A}">
                    <a16:rowId xmlns:a16="http://schemas.microsoft.com/office/drawing/2014/main" val="2629519367"/>
                  </a:ext>
                </a:extLst>
              </a:tr>
              <a:tr h="16661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mercredi 5 juin 2024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Interclubs seniors</a:t>
                      </a:r>
                      <a:endParaRPr lang="fr-BE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 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extLst>
                  <a:ext uri="{0D108BD9-81ED-4DB2-BD59-A6C34878D82A}">
                    <a16:rowId xmlns:a16="http://schemas.microsoft.com/office/drawing/2014/main" val="548501290"/>
                  </a:ext>
                </a:extLst>
              </a:tr>
              <a:tr h="16661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mercredi 12 juin 2024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Greenmaster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Ph Dejaegere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extLst>
                  <a:ext uri="{0D108BD9-81ED-4DB2-BD59-A6C34878D82A}">
                    <a16:rowId xmlns:a16="http://schemas.microsoft.com/office/drawing/2014/main" val="59320255"/>
                  </a:ext>
                </a:extLst>
              </a:tr>
              <a:tr h="16661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jeudi 13 juin 2024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Interclubs seniors</a:t>
                      </a:r>
                      <a:endParaRPr lang="fr-BE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 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extLst>
                  <a:ext uri="{0D108BD9-81ED-4DB2-BD59-A6C34878D82A}">
                    <a16:rowId xmlns:a16="http://schemas.microsoft.com/office/drawing/2014/main" val="1188215249"/>
                  </a:ext>
                </a:extLst>
              </a:tr>
              <a:tr h="16661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mercredi 19 juin 2024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Kiwanis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Pierre Boucher ou Walravens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extLst>
                  <a:ext uri="{0D108BD9-81ED-4DB2-BD59-A6C34878D82A}">
                    <a16:rowId xmlns:a16="http://schemas.microsoft.com/office/drawing/2014/main" val="910125444"/>
                  </a:ext>
                </a:extLst>
              </a:tr>
              <a:tr h="16661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mercredi 26 juin 2024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Guido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 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extLst>
                  <a:ext uri="{0D108BD9-81ED-4DB2-BD59-A6C34878D82A}">
                    <a16:rowId xmlns:a16="http://schemas.microsoft.com/office/drawing/2014/main" val="429920216"/>
                  </a:ext>
                </a:extLst>
              </a:tr>
              <a:tr h="16661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mercredi 3 juillet 2024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PZ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Vogels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extLst>
                  <a:ext uri="{0D108BD9-81ED-4DB2-BD59-A6C34878D82A}">
                    <a16:rowId xmlns:a16="http://schemas.microsoft.com/office/drawing/2014/main" val="512090802"/>
                  </a:ext>
                </a:extLst>
              </a:tr>
              <a:tr h="16661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mercredi 10 juillet 2024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Lutgarde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Victor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extLst>
                  <a:ext uri="{0D108BD9-81ED-4DB2-BD59-A6C34878D82A}">
                    <a16:rowId xmlns:a16="http://schemas.microsoft.com/office/drawing/2014/main" val="4260179185"/>
                  </a:ext>
                </a:extLst>
              </a:tr>
              <a:tr h="16661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mercredi 17 juillet 2024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Michel </a:t>
                      </a:r>
                      <a:r>
                        <a:rPr lang="fr-BE" sz="1050" u="none" strike="noStrike" dirty="0" err="1">
                          <a:effectLst/>
                        </a:rPr>
                        <a:t>Comans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 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extLst>
                  <a:ext uri="{0D108BD9-81ED-4DB2-BD59-A6C34878D82A}">
                    <a16:rowId xmlns:a16="http://schemas.microsoft.com/office/drawing/2014/main" val="1245378098"/>
                  </a:ext>
                </a:extLst>
              </a:tr>
              <a:tr h="16661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mercredi 24 juillet 2024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belge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nous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extLst>
                  <a:ext uri="{0D108BD9-81ED-4DB2-BD59-A6C34878D82A}">
                    <a16:rowId xmlns:a16="http://schemas.microsoft.com/office/drawing/2014/main" val="2307473767"/>
                  </a:ext>
                </a:extLst>
              </a:tr>
              <a:tr h="16661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mercredi 31 juillet 2024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 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 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extLst>
                  <a:ext uri="{0D108BD9-81ED-4DB2-BD59-A6C34878D82A}">
                    <a16:rowId xmlns:a16="http://schemas.microsoft.com/office/drawing/2014/main" val="950822419"/>
                  </a:ext>
                </a:extLst>
              </a:tr>
              <a:tr h="16661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mercredi 7 août 2024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de </a:t>
                      </a:r>
                      <a:r>
                        <a:rPr lang="fr-BE" sz="1050" u="none" strike="noStrike" dirty="0" err="1">
                          <a:effectLst/>
                        </a:rPr>
                        <a:t>Ketenis</a:t>
                      </a:r>
                      <a:r>
                        <a:rPr lang="fr-BE" sz="1050" u="none" strike="noStrike" dirty="0">
                          <a:effectLst/>
                        </a:rPr>
                        <a:t> ?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 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extLst>
                  <a:ext uri="{0D108BD9-81ED-4DB2-BD59-A6C34878D82A}">
                    <a16:rowId xmlns:a16="http://schemas.microsoft.com/office/drawing/2014/main" val="3453255695"/>
                  </a:ext>
                </a:extLst>
              </a:tr>
              <a:tr h="16661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mercredi 14 août 2024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 err="1">
                          <a:effectLst/>
                        </a:rPr>
                        <a:t>copacabana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nous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extLst>
                  <a:ext uri="{0D108BD9-81ED-4DB2-BD59-A6C34878D82A}">
                    <a16:rowId xmlns:a16="http://schemas.microsoft.com/office/drawing/2014/main" val="1351273865"/>
                  </a:ext>
                </a:extLst>
              </a:tr>
              <a:tr h="16661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vendredi 16 août 2024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rencontre Ostende </a:t>
                      </a:r>
                      <a:r>
                        <a:rPr lang="fr-BE" sz="1050" u="none" strike="noStrike" dirty="0" err="1">
                          <a:effectLst/>
                        </a:rPr>
                        <a:t>Bawette</a:t>
                      </a:r>
                      <a:r>
                        <a:rPr lang="fr-BE" sz="1050" u="none" strike="noStrike" dirty="0">
                          <a:effectLst/>
                        </a:rPr>
                        <a:t> et </a:t>
                      </a:r>
                      <a:r>
                        <a:rPr lang="fr-BE" sz="1050" u="none" strike="noStrike" dirty="0" err="1">
                          <a:effectLst/>
                        </a:rPr>
                        <a:t>Bruyere</a:t>
                      </a:r>
                      <a:endParaRPr lang="fr-BE" sz="105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Omer Vanhoren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extLst>
                  <a:ext uri="{0D108BD9-81ED-4DB2-BD59-A6C34878D82A}">
                    <a16:rowId xmlns:a16="http://schemas.microsoft.com/office/drawing/2014/main" val="3948737360"/>
                  </a:ext>
                </a:extLst>
              </a:tr>
              <a:tr h="16661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mercredi 21 août 2024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L'huitrière et Eole ?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D Florin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extLst>
                  <a:ext uri="{0D108BD9-81ED-4DB2-BD59-A6C34878D82A}">
                    <a16:rowId xmlns:a16="http://schemas.microsoft.com/office/drawing/2014/main" val="4147961782"/>
                  </a:ext>
                </a:extLst>
              </a:tr>
              <a:tr h="16661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mercredi 28 août 2024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BPS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Marc Baikry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extLst>
                  <a:ext uri="{0D108BD9-81ED-4DB2-BD59-A6C34878D82A}">
                    <a16:rowId xmlns:a16="http://schemas.microsoft.com/office/drawing/2014/main" val="1039210327"/>
                  </a:ext>
                </a:extLst>
              </a:tr>
              <a:tr h="16661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mardi 3 septembre 2024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rencontre Hainaut</a:t>
                      </a:r>
                      <a:endParaRPr lang="fr-BE" sz="105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 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extLst>
                  <a:ext uri="{0D108BD9-81ED-4DB2-BD59-A6C34878D82A}">
                    <a16:rowId xmlns:a16="http://schemas.microsoft.com/office/drawing/2014/main" val="2368977950"/>
                  </a:ext>
                </a:extLst>
              </a:tr>
              <a:tr h="16661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mercredi 4 septembre 2024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prix rentrée scolaire avec Art de la vue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Aurore Marchal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extLst>
                  <a:ext uri="{0D108BD9-81ED-4DB2-BD59-A6C34878D82A}">
                    <a16:rowId xmlns:a16="http://schemas.microsoft.com/office/drawing/2014/main" val="3466976785"/>
                  </a:ext>
                </a:extLst>
              </a:tr>
              <a:tr h="16661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mercredi 11 septembre 2024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Pro one golf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 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extLst>
                  <a:ext uri="{0D108BD9-81ED-4DB2-BD59-A6C34878D82A}">
                    <a16:rowId xmlns:a16="http://schemas.microsoft.com/office/drawing/2014/main" val="1146381417"/>
                  </a:ext>
                </a:extLst>
              </a:tr>
              <a:tr h="16661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mercredi 18 septembre 2024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championnat seniors</a:t>
                      </a:r>
                      <a:endParaRPr lang="fr-BE" sz="105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caisse seniors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extLst>
                  <a:ext uri="{0D108BD9-81ED-4DB2-BD59-A6C34878D82A}">
                    <a16:rowId xmlns:a16="http://schemas.microsoft.com/office/drawing/2014/main" val="1261082634"/>
                  </a:ext>
                </a:extLst>
              </a:tr>
              <a:tr h="16661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mardi 24 septembre 2024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rencontre Keerbergen</a:t>
                      </a:r>
                      <a:endParaRPr lang="fr-BE" sz="105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 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extLst>
                  <a:ext uri="{0D108BD9-81ED-4DB2-BD59-A6C34878D82A}">
                    <a16:rowId xmlns:a16="http://schemas.microsoft.com/office/drawing/2014/main" val="3353983274"/>
                  </a:ext>
                </a:extLst>
              </a:tr>
              <a:tr h="16661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mercredi 25 septembre 2024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DDG  </a:t>
                      </a:r>
                      <a:r>
                        <a:rPr lang="fr-BE" sz="1050" u="none" strike="noStrike" dirty="0" err="1">
                          <a:effectLst/>
                        </a:rPr>
                        <a:t>properties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DDG Ginion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extLst>
                  <a:ext uri="{0D108BD9-81ED-4DB2-BD59-A6C34878D82A}">
                    <a16:rowId xmlns:a16="http://schemas.microsoft.com/office/drawing/2014/main" val="3850213620"/>
                  </a:ext>
                </a:extLst>
              </a:tr>
              <a:tr h="16661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mercredi 2 octobre 2024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Ferdinand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 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extLst>
                  <a:ext uri="{0D108BD9-81ED-4DB2-BD59-A6C34878D82A}">
                    <a16:rowId xmlns:a16="http://schemas.microsoft.com/office/drawing/2014/main" val="324236079"/>
                  </a:ext>
                </a:extLst>
              </a:tr>
              <a:tr h="16661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mercredi 9 octobre 2024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prix des hockeyeurs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JLP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extLst>
                  <a:ext uri="{0D108BD9-81ED-4DB2-BD59-A6C34878D82A}">
                    <a16:rowId xmlns:a16="http://schemas.microsoft.com/office/drawing/2014/main" val="1929454458"/>
                  </a:ext>
                </a:extLst>
              </a:tr>
              <a:tr h="16661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>
                          <a:effectLst/>
                        </a:rPr>
                        <a:t>mercredi 16 octobre 2024</a:t>
                      </a:r>
                      <a:endParaRPr lang="fr-B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prix de </a:t>
                      </a:r>
                      <a:r>
                        <a:rPr lang="fr-BE" sz="1050" u="none" strike="noStrike" dirty="0" err="1">
                          <a:effectLst/>
                        </a:rPr>
                        <a:t>cloture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50" u="none" strike="noStrike" dirty="0">
                          <a:effectLst/>
                        </a:rPr>
                        <a:t>caisse seniors</a:t>
                      </a:r>
                      <a:endParaRPr lang="fr-B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3" marR="6143" marT="6143" marB="0" anchor="b"/>
                </a:tc>
                <a:extLst>
                  <a:ext uri="{0D108BD9-81ED-4DB2-BD59-A6C34878D82A}">
                    <a16:rowId xmlns:a16="http://schemas.microsoft.com/office/drawing/2014/main" val="4208140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343376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1751</Words>
  <Application>Microsoft Macintosh PowerPoint</Application>
  <PresentationFormat>Grand écran</PresentationFormat>
  <Paragraphs>667</Paragraphs>
  <Slides>19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Helvetica</vt:lpstr>
      <vt:lpstr>Wingdings</vt:lpstr>
      <vt:lpstr>Thème Office</vt:lpstr>
      <vt:lpstr>Golf de Louvain-La-Neuve</vt:lpstr>
      <vt:lpstr>Commission Sportive 2024</vt:lpstr>
      <vt:lpstr>Calendrier WE 2024</vt:lpstr>
      <vt:lpstr>Interclubs 2024</vt:lpstr>
      <vt:lpstr>Interclubs 2024: nos équipes </vt:lpstr>
      <vt:lpstr>Veste unisexe Team LLN 65€ au pro1golf </vt:lpstr>
      <vt:lpstr>BeGolf</vt:lpstr>
      <vt:lpstr>Cyclostrade: attention à la sortie du golf!</vt:lpstr>
      <vt:lpstr>Calendrier seniors 2024</vt:lpstr>
      <vt:lpstr>Calendrier Ladies 2024</vt:lpstr>
      <vt:lpstr>Enquête Golf LLN 2024 (167 réponses)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6</cp:revision>
  <dcterms:created xsi:type="dcterms:W3CDTF">2024-02-17T09:31:39Z</dcterms:created>
  <dcterms:modified xsi:type="dcterms:W3CDTF">2024-02-18T09:31:46Z</dcterms:modified>
</cp:coreProperties>
</file>